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485" r:id="rId3"/>
    <p:sldId id="537" r:id="rId4"/>
    <p:sldId id="535" r:id="rId5"/>
    <p:sldId id="534" r:id="rId6"/>
    <p:sldId id="414" r:id="rId7"/>
    <p:sldId id="502" r:id="rId8"/>
    <p:sldId id="500" r:id="rId9"/>
    <p:sldId id="417" r:id="rId10"/>
    <p:sldId id="520" r:id="rId11"/>
    <p:sldId id="492" r:id="rId12"/>
    <p:sldId id="501" r:id="rId13"/>
    <p:sldId id="498" r:id="rId14"/>
    <p:sldId id="499" r:id="rId15"/>
    <p:sldId id="318" r:id="rId16"/>
    <p:sldId id="525" r:id="rId17"/>
    <p:sldId id="494" r:id="rId18"/>
    <p:sldId id="447" r:id="rId19"/>
    <p:sldId id="506" r:id="rId20"/>
    <p:sldId id="476" r:id="rId21"/>
    <p:sldId id="493" r:id="rId22"/>
    <p:sldId id="497" r:id="rId23"/>
    <p:sldId id="457" r:id="rId24"/>
    <p:sldId id="495" r:id="rId25"/>
    <p:sldId id="538" r:id="rId26"/>
    <p:sldId id="539" r:id="rId27"/>
    <p:sldId id="540" r:id="rId2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83" autoAdjust="0"/>
  </p:normalViewPr>
  <p:slideViewPr>
    <p:cSldViewPr snapToGrid="0">
      <p:cViewPr varScale="1">
        <p:scale>
          <a:sx n="75" d="100"/>
          <a:sy n="75" d="100"/>
        </p:scale>
        <p:origin x="284" y="3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ers Blom (Gävle)" userId="f57143c5-8498-41a6-a062-a969dd641ccb" providerId="ADAL" clId="{F04565BC-2668-4D76-BD0D-60BA04F586FC}"/>
    <pc:docChg chg="undo custSel addSld modSld">
      <pc:chgData name="Anders Blom (Gävle)" userId="f57143c5-8498-41a6-a062-a969dd641ccb" providerId="ADAL" clId="{F04565BC-2668-4D76-BD0D-60BA04F586FC}" dt="2022-05-02T14:16:11.752" v="894" actId="20577"/>
      <pc:docMkLst>
        <pc:docMk/>
      </pc:docMkLst>
      <pc:sldChg chg="addSp modSp mod">
        <pc:chgData name="Anders Blom (Gävle)" userId="f57143c5-8498-41a6-a062-a969dd641ccb" providerId="ADAL" clId="{F04565BC-2668-4D76-BD0D-60BA04F586FC}" dt="2022-05-02T13:18:21.416" v="670" actId="207"/>
        <pc:sldMkLst>
          <pc:docMk/>
          <pc:sldMk cId="3575125215" sldId="447"/>
        </pc:sldMkLst>
        <pc:spChg chg="add mod">
          <ac:chgData name="Anders Blom (Gävle)" userId="f57143c5-8498-41a6-a062-a969dd641ccb" providerId="ADAL" clId="{F04565BC-2668-4D76-BD0D-60BA04F586FC}" dt="2022-05-02T13:02:04.104" v="598" actId="1076"/>
          <ac:spMkLst>
            <pc:docMk/>
            <pc:sldMk cId="3575125215" sldId="447"/>
            <ac:spMk id="2" creationId="{E024FA01-D48B-4450-8C37-D3426F6BE444}"/>
          </ac:spMkLst>
        </pc:spChg>
        <pc:spChg chg="add mod">
          <ac:chgData name="Anders Blom (Gävle)" userId="f57143c5-8498-41a6-a062-a969dd641ccb" providerId="ADAL" clId="{F04565BC-2668-4D76-BD0D-60BA04F586FC}" dt="2022-05-02T13:09:21.169" v="635" actId="14100"/>
          <ac:spMkLst>
            <pc:docMk/>
            <pc:sldMk cId="3575125215" sldId="447"/>
            <ac:spMk id="3" creationId="{3F96EEAD-074F-4B2C-9FBA-C3038173481B}"/>
          </ac:spMkLst>
        </pc:spChg>
        <pc:spChg chg="add mod">
          <ac:chgData name="Anders Blom (Gävle)" userId="f57143c5-8498-41a6-a062-a969dd641ccb" providerId="ADAL" clId="{F04565BC-2668-4D76-BD0D-60BA04F586FC}" dt="2022-05-02T13:03:17.555" v="603" actId="14100"/>
          <ac:spMkLst>
            <pc:docMk/>
            <pc:sldMk cId="3575125215" sldId="447"/>
            <ac:spMk id="4" creationId="{6E758D66-408D-4F14-A8F6-4C162B885254}"/>
          </ac:spMkLst>
        </pc:spChg>
        <pc:spChg chg="mod">
          <ac:chgData name="Anders Blom (Gävle)" userId="f57143c5-8498-41a6-a062-a969dd641ccb" providerId="ADAL" clId="{F04565BC-2668-4D76-BD0D-60BA04F586FC}" dt="2022-05-02T13:11:40.220" v="660" actId="20577"/>
          <ac:spMkLst>
            <pc:docMk/>
            <pc:sldMk cId="3575125215" sldId="447"/>
            <ac:spMk id="6" creationId="{00000000-0000-0000-0000-000000000000}"/>
          </ac:spMkLst>
        </pc:spChg>
        <pc:spChg chg="mod">
          <ac:chgData name="Anders Blom (Gävle)" userId="f57143c5-8498-41a6-a062-a969dd641ccb" providerId="ADAL" clId="{F04565BC-2668-4D76-BD0D-60BA04F586FC}" dt="2022-05-02T13:18:21.416" v="670" actId="207"/>
          <ac:spMkLst>
            <pc:docMk/>
            <pc:sldMk cId="3575125215" sldId="447"/>
            <ac:spMk id="7" creationId="{00000000-0000-0000-0000-000000000000}"/>
          </ac:spMkLst>
        </pc:spChg>
        <pc:spChg chg="mod">
          <ac:chgData name="Anders Blom (Gävle)" userId="f57143c5-8498-41a6-a062-a969dd641ccb" providerId="ADAL" clId="{F04565BC-2668-4D76-BD0D-60BA04F586FC}" dt="2022-05-02T13:13:58.953" v="666" actId="207"/>
          <ac:spMkLst>
            <pc:docMk/>
            <pc:sldMk cId="3575125215" sldId="447"/>
            <ac:spMk id="8" creationId="{00000000-0000-0000-0000-000000000000}"/>
          </ac:spMkLst>
        </pc:spChg>
      </pc:sldChg>
      <pc:sldChg chg="modSp mod">
        <pc:chgData name="Anders Blom (Gävle)" userId="f57143c5-8498-41a6-a062-a969dd641ccb" providerId="ADAL" clId="{F04565BC-2668-4D76-BD0D-60BA04F586FC}" dt="2022-05-02T13:36:34.499" v="687" actId="20577"/>
        <pc:sldMkLst>
          <pc:docMk/>
          <pc:sldMk cId="255722675" sldId="457"/>
        </pc:sldMkLst>
        <pc:spChg chg="mod">
          <ac:chgData name="Anders Blom (Gävle)" userId="f57143c5-8498-41a6-a062-a969dd641ccb" providerId="ADAL" clId="{F04565BC-2668-4D76-BD0D-60BA04F586FC}" dt="2022-05-02T13:36:34.499" v="687" actId="20577"/>
          <ac:spMkLst>
            <pc:docMk/>
            <pc:sldMk cId="255722675" sldId="457"/>
            <ac:spMk id="2" creationId="{00000000-0000-0000-0000-000000000000}"/>
          </ac:spMkLst>
        </pc:spChg>
      </pc:sldChg>
      <pc:sldChg chg="addSp modSp mod">
        <pc:chgData name="Anders Blom (Gävle)" userId="f57143c5-8498-41a6-a062-a969dd641ccb" providerId="ADAL" clId="{F04565BC-2668-4D76-BD0D-60BA04F586FC}" dt="2022-05-02T12:47:58.392" v="391" actId="14100"/>
        <pc:sldMkLst>
          <pc:docMk/>
          <pc:sldMk cId="375898179" sldId="494"/>
        </pc:sldMkLst>
        <pc:spChg chg="mod">
          <ac:chgData name="Anders Blom (Gävle)" userId="f57143c5-8498-41a6-a062-a969dd641ccb" providerId="ADAL" clId="{F04565BC-2668-4D76-BD0D-60BA04F586FC}" dt="2022-05-02T12:31:35.558" v="224" actId="5793"/>
          <ac:spMkLst>
            <pc:docMk/>
            <pc:sldMk cId="375898179" sldId="494"/>
            <ac:spMk id="3" creationId="{00000000-0000-0000-0000-000000000000}"/>
          </ac:spMkLst>
        </pc:spChg>
        <pc:spChg chg="add mod">
          <ac:chgData name="Anders Blom (Gävle)" userId="f57143c5-8498-41a6-a062-a969dd641ccb" providerId="ADAL" clId="{F04565BC-2668-4D76-BD0D-60BA04F586FC}" dt="2022-05-02T12:47:58.392" v="391" actId="14100"/>
          <ac:spMkLst>
            <pc:docMk/>
            <pc:sldMk cId="375898179" sldId="494"/>
            <ac:spMk id="4" creationId="{420E6C29-CCC2-4017-81F7-CD3D8F06A951}"/>
          </ac:spMkLst>
        </pc:spChg>
        <pc:spChg chg="add mod">
          <ac:chgData name="Anders Blom (Gävle)" userId="f57143c5-8498-41a6-a062-a969dd641ccb" providerId="ADAL" clId="{F04565BC-2668-4D76-BD0D-60BA04F586FC}" dt="2022-05-02T12:47:27.507" v="389" actId="1076"/>
          <ac:spMkLst>
            <pc:docMk/>
            <pc:sldMk cId="375898179" sldId="494"/>
            <ac:spMk id="8" creationId="{7D0CDD35-5C7D-4599-B358-3EA778E867E9}"/>
          </ac:spMkLst>
        </pc:spChg>
        <pc:picChg chg="add mod">
          <ac:chgData name="Anders Blom (Gävle)" userId="f57143c5-8498-41a6-a062-a969dd641ccb" providerId="ADAL" clId="{F04565BC-2668-4D76-BD0D-60BA04F586FC}" dt="2022-05-02T12:47:00.703" v="386" actId="1076"/>
          <ac:picMkLst>
            <pc:docMk/>
            <pc:sldMk cId="375898179" sldId="494"/>
            <ac:picMk id="6" creationId="{1F8C4DBB-9ED6-4161-B799-89225F61D68C}"/>
          </ac:picMkLst>
        </pc:picChg>
      </pc:sldChg>
      <pc:sldChg chg="delSp modSp mod">
        <pc:chgData name="Anders Blom (Gävle)" userId="f57143c5-8498-41a6-a062-a969dd641ccb" providerId="ADAL" clId="{F04565BC-2668-4D76-BD0D-60BA04F586FC}" dt="2022-05-02T14:05:49.926" v="812" actId="20577"/>
        <pc:sldMkLst>
          <pc:docMk/>
          <pc:sldMk cId="213443009" sldId="495"/>
        </pc:sldMkLst>
        <pc:spChg chg="del mod">
          <ac:chgData name="Anders Blom (Gävle)" userId="f57143c5-8498-41a6-a062-a969dd641ccb" providerId="ADAL" clId="{F04565BC-2668-4D76-BD0D-60BA04F586FC}" dt="2022-05-02T13:52:42.909" v="758" actId="478"/>
          <ac:spMkLst>
            <pc:docMk/>
            <pc:sldMk cId="213443009" sldId="495"/>
            <ac:spMk id="2" creationId="{00000000-0000-0000-0000-000000000000}"/>
          </ac:spMkLst>
        </pc:spChg>
        <pc:spChg chg="mod">
          <ac:chgData name="Anders Blom (Gävle)" userId="f57143c5-8498-41a6-a062-a969dd641ccb" providerId="ADAL" clId="{F04565BC-2668-4D76-BD0D-60BA04F586FC}" dt="2022-05-02T14:05:49.926" v="812" actId="20577"/>
          <ac:spMkLst>
            <pc:docMk/>
            <pc:sldMk cId="213443009" sldId="495"/>
            <ac:spMk id="3" creationId="{00000000-0000-0000-0000-000000000000}"/>
          </ac:spMkLst>
        </pc:spChg>
      </pc:sldChg>
      <pc:sldChg chg="modSp mod">
        <pc:chgData name="Anders Blom (Gävle)" userId="f57143c5-8498-41a6-a062-a969dd641ccb" providerId="ADAL" clId="{F04565BC-2668-4D76-BD0D-60BA04F586FC}" dt="2022-05-02T12:20:56.656" v="102" actId="1076"/>
        <pc:sldMkLst>
          <pc:docMk/>
          <pc:sldMk cId="1658125687" sldId="498"/>
        </pc:sldMkLst>
        <pc:spChg chg="mod">
          <ac:chgData name="Anders Blom (Gävle)" userId="f57143c5-8498-41a6-a062-a969dd641ccb" providerId="ADAL" clId="{F04565BC-2668-4D76-BD0D-60BA04F586FC}" dt="2022-05-02T12:19:45.829" v="100" actId="20577"/>
          <ac:spMkLst>
            <pc:docMk/>
            <pc:sldMk cId="1658125687" sldId="498"/>
            <ac:spMk id="185351" creationId="{A5D92EB4-9B7B-4B49-97F2-04E67CF49795}"/>
          </ac:spMkLst>
        </pc:spChg>
        <pc:picChg chg="mod">
          <ac:chgData name="Anders Blom (Gävle)" userId="f57143c5-8498-41a6-a062-a969dd641ccb" providerId="ADAL" clId="{F04565BC-2668-4D76-BD0D-60BA04F586FC}" dt="2022-05-02T12:20:56.656" v="102" actId="1076"/>
          <ac:picMkLst>
            <pc:docMk/>
            <pc:sldMk cId="1658125687" sldId="498"/>
            <ac:picMk id="185346" creationId="{70F02176-2749-4A06-8855-A38CB480055C}"/>
          </ac:picMkLst>
        </pc:picChg>
      </pc:sldChg>
      <pc:sldChg chg="addSp modSp mod modAnim">
        <pc:chgData name="Anders Blom (Gävle)" userId="f57143c5-8498-41a6-a062-a969dd641ccb" providerId="ADAL" clId="{F04565BC-2668-4D76-BD0D-60BA04F586FC}" dt="2022-05-02T12:26:37.941" v="211"/>
        <pc:sldMkLst>
          <pc:docMk/>
          <pc:sldMk cId="3409110882" sldId="499"/>
        </pc:sldMkLst>
        <pc:spChg chg="add mod">
          <ac:chgData name="Anders Blom (Gävle)" userId="f57143c5-8498-41a6-a062-a969dd641ccb" providerId="ADAL" clId="{F04565BC-2668-4D76-BD0D-60BA04F586FC}" dt="2022-05-02T12:26:16.653" v="210" actId="14100"/>
          <ac:spMkLst>
            <pc:docMk/>
            <pc:sldMk cId="3409110882" sldId="499"/>
            <ac:spMk id="2" creationId="{909AE22D-CA1E-44F8-99CC-C82518F06763}"/>
          </ac:spMkLst>
        </pc:spChg>
        <pc:spChg chg="mod">
          <ac:chgData name="Anders Blom (Gävle)" userId="f57143c5-8498-41a6-a062-a969dd641ccb" providerId="ADAL" clId="{F04565BC-2668-4D76-BD0D-60BA04F586FC}" dt="2022-05-02T12:23:00.762" v="136" actId="20577"/>
          <ac:spMkLst>
            <pc:docMk/>
            <pc:sldMk cId="3409110882" sldId="499"/>
            <ac:spMk id="187399" creationId="{9141CD43-D209-4140-9CB1-B87254AA1643}"/>
          </ac:spMkLst>
        </pc:spChg>
      </pc:sldChg>
      <pc:sldChg chg="addSp modSp new mod">
        <pc:chgData name="Anders Blom (Gävle)" userId="f57143c5-8498-41a6-a062-a969dd641ccb" providerId="ADAL" clId="{F04565BC-2668-4D76-BD0D-60BA04F586FC}" dt="2022-05-02T14:10:41.516" v="868" actId="20577"/>
        <pc:sldMkLst>
          <pc:docMk/>
          <pc:sldMk cId="3537350823" sldId="538"/>
        </pc:sldMkLst>
        <pc:spChg chg="add mod">
          <ac:chgData name="Anders Blom (Gävle)" userId="f57143c5-8498-41a6-a062-a969dd641ccb" providerId="ADAL" clId="{F04565BC-2668-4D76-BD0D-60BA04F586FC}" dt="2022-05-02T14:10:41.516" v="868" actId="20577"/>
          <ac:spMkLst>
            <pc:docMk/>
            <pc:sldMk cId="3537350823" sldId="538"/>
            <ac:spMk id="5" creationId="{387C4034-AF7B-401F-ADF2-3D1F2E3EBDD4}"/>
          </ac:spMkLst>
        </pc:spChg>
      </pc:sldChg>
      <pc:sldChg chg="addSp modSp new mod">
        <pc:chgData name="Anders Blom (Gävle)" userId="f57143c5-8498-41a6-a062-a969dd641ccb" providerId="ADAL" clId="{F04565BC-2668-4D76-BD0D-60BA04F586FC}" dt="2022-05-02T14:16:11.752" v="894" actId="20577"/>
        <pc:sldMkLst>
          <pc:docMk/>
          <pc:sldMk cId="772485050" sldId="539"/>
        </pc:sldMkLst>
        <pc:spChg chg="add mod">
          <ac:chgData name="Anders Blom (Gävle)" userId="f57143c5-8498-41a6-a062-a969dd641ccb" providerId="ADAL" clId="{F04565BC-2668-4D76-BD0D-60BA04F586FC}" dt="2022-05-02T14:16:11.752" v="894" actId="20577"/>
          <ac:spMkLst>
            <pc:docMk/>
            <pc:sldMk cId="772485050" sldId="539"/>
            <ac:spMk id="5" creationId="{5027FCD2-D1D4-44C1-913B-4B0C9EF23E96}"/>
          </ac:spMkLst>
        </pc:spChg>
      </pc:sldChg>
      <pc:sldChg chg="new">
        <pc:chgData name="Anders Blom (Gävle)" userId="f57143c5-8498-41a6-a062-a969dd641ccb" providerId="ADAL" clId="{F04565BC-2668-4D76-BD0D-60BA04F586FC}" dt="2022-05-02T14:08:27.909" v="820" actId="680"/>
        <pc:sldMkLst>
          <pc:docMk/>
          <pc:sldMk cId="667587185" sldId="540"/>
        </pc:sldMkLst>
      </pc:sldChg>
    </pc:docChg>
  </pc:docChgLst>
  <pc:docChgLst>
    <pc:chgData name="Anders Blom (Gävle)" userId="f57143c5-8498-41a6-a062-a969dd641ccb" providerId="ADAL" clId="{C26EC5E4-FC64-489D-9FEA-50E266D557A8}"/>
    <pc:docChg chg="undo custSel addSld delSld modSld sldOrd">
      <pc:chgData name="Anders Blom (Gävle)" userId="f57143c5-8498-41a6-a062-a969dd641ccb" providerId="ADAL" clId="{C26EC5E4-FC64-489D-9FEA-50E266D557A8}" dt="2022-02-09T13:37:48.020" v="1657" actId="2"/>
      <pc:docMkLst>
        <pc:docMk/>
      </pc:docMkLst>
      <pc:sldChg chg="modSp mod">
        <pc:chgData name="Anders Blom (Gävle)" userId="f57143c5-8498-41a6-a062-a969dd641ccb" providerId="ADAL" clId="{C26EC5E4-FC64-489D-9FEA-50E266D557A8}" dt="2022-01-21T14:39:21.818" v="935" actId="20577"/>
        <pc:sldMkLst>
          <pc:docMk/>
          <pc:sldMk cId="2403537151" sldId="256"/>
        </pc:sldMkLst>
        <pc:spChg chg="mod">
          <ac:chgData name="Anders Blom (Gävle)" userId="f57143c5-8498-41a6-a062-a969dd641ccb" providerId="ADAL" clId="{C26EC5E4-FC64-489D-9FEA-50E266D557A8}" dt="2022-01-21T14:39:21.818" v="935" actId="20577"/>
          <ac:spMkLst>
            <pc:docMk/>
            <pc:sldMk cId="2403537151" sldId="256"/>
            <ac:spMk id="2" creationId="{45CBF0A8-D049-40D1-B7C1-247E12B09F93}"/>
          </ac:spMkLst>
        </pc:spChg>
      </pc:sldChg>
      <pc:sldChg chg="del">
        <pc:chgData name="Anders Blom (Gävle)" userId="f57143c5-8498-41a6-a062-a969dd641ccb" providerId="ADAL" clId="{C26EC5E4-FC64-489D-9FEA-50E266D557A8}" dt="2022-01-21T12:46:53.611" v="160" actId="47"/>
        <pc:sldMkLst>
          <pc:docMk/>
          <pc:sldMk cId="3638972536" sldId="257"/>
        </pc:sldMkLst>
      </pc:sldChg>
      <pc:sldChg chg="del">
        <pc:chgData name="Anders Blom (Gävle)" userId="f57143c5-8498-41a6-a062-a969dd641ccb" providerId="ADAL" clId="{C26EC5E4-FC64-489D-9FEA-50E266D557A8}" dt="2022-01-21T11:58:00.011" v="3" actId="47"/>
        <pc:sldMkLst>
          <pc:docMk/>
          <pc:sldMk cId="3535813720" sldId="258"/>
        </pc:sldMkLst>
      </pc:sldChg>
      <pc:sldChg chg="del">
        <pc:chgData name="Anders Blom (Gävle)" userId="f57143c5-8498-41a6-a062-a969dd641ccb" providerId="ADAL" clId="{C26EC5E4-FC64-489D-9FEA-50E266D557A8}" dt="2022-01-21T12:47:03.706" v="161" actId="47"/>
        <pc:sldMkLst>
          <pc:docMk/>
          <pc:sldMk cId="892308858" sldId="259"/>
        </pc:sldMkLst>
      </pc:sldChg>
      <pc:sldChg chg="del">
        <pc:chgData name="Anders Blom (Gävle)" userId="f57143c5-8498-41a6-a062-a969dd641ccb" providerId="ADAL" clId="{C26EC5E4-FC64-489D-9FEA-50E266D557A8}" dt="2022-01-21T12:30:33.698" v="159" actId="47"/>
        <pc:sldMkLst>
          <pc:docMk/>
          <pc:sldMk cId="1084058610" sldId="260"/>
        </pc:sldMkLst>
      </pc:sldChg>
      <pc:sldChg chg="del">
        <pc:chgData name="Anders Blom (Gävle)" userId="f57143c5-8498-41a6-a062-a969dd641ccb" providerId="ADAL" clId="{C26EC5E4-FC64-489D-9FEA-50E266D557A8}" dt="2022-01-21T12:47:13.947" v="162" actId="47"/>
        <pc:sldMkLst>
          <pc:docMk/>
          <pc:sldMk cId="2837489115" sldId="261"/>
        </pc:sldMkLst>
      </pc:sldChg>
      <pc:sldChg chg="del">
        <pc:chgData name="Anders Blom (Gävle)" userId="f57143c5-8498-41a6-a062-a969dd641ccb" providerId="ADAL" clId="{C26EC5E4-FC64-489D-9FEA-50E266D557A8}" dt="2022-01-21T12:16:20.229" v="48" actId="47"/>
        <pc:sldMkLst>
          <pc:docMk/>
          <pc:sldMk cId="3866237717" sldId="262"/>
        </pc:sldMkLst>
      </pc:sldChg>
      <pc:sldChg chg="del">
        <pc:chgData name="Anders Blom (Gävle)" userId="f57143c5-8498-41a6-a062-a969dd641ccb" providerId="ADAL" clId="{C26EC5E4-FC64-489D-9FEA-50E266D557A8}" dt="2022-01-21T12:16:20.042" v="47" actId="47"/>
        <pc:sldMkLst>
          <pc:docMk/>
          <pc:sldMk cId="2760354180" sldId="263"/>
        </pc:sldMkLst>
      </pc:sldChg>
      <pc:sldChg chg="del">
        <pc:chgData name="Anders Blom (Gävle)" userId="f57143c5-8498-41a6-a062-a969dd641ccb" providerId="ADAL" clId="{C26EC5E4-FC64-489D-9FEA-50E266D557A8}" dt="2022-01-21T12:16:18.946" v="44" actId="47"/>
        <pc:sldMkLst>
          <pc:docMk/>
          <pc:sldMk cId="2069953015" sldId="264"/>
        </pc:sldMkLst>
      </pc:sldChg>
      <pc:sldChg chg="del">
        <pc:chgData name="Anders Blom (Gävle)" userId="f57143c5-8498-41a6-a062-a969dd641ccb" providerId="ADAL" clId="{C26EC5E4-FC64-489D-9FEA-50E266D557A8}" dt="2022-01-21T12:16:19.294" v="45" actId="47"/>
        <pc:sldMkLst>
          <pc:docMk/>
          <pc:sldMk cId="1711710975" sldId="265"/>
        </pc:sldMkLst>
      </pc:sldChg>
      <pc:sldChg chg="addSp modSp add mod setBg modNotes">
        <pc:chgData name="Anders Blom (Gävle)" userId="f57143c5-8498-41a6-a062-a969dd641ccb" providerId="ADAL" clId="{C26EC5E4-FC64-489D-9FEA-50E266D557A8}" dt="2022-02-09T13:35:34.313" v="1630" actId="2"/>
        <pc:sldMkLst>
          <pc:docMk/>
          <pc:sldMk cId="0" sldId="318"/>
        </pc:sldMkLst>
        <pc:spChg chg="add">
          <ac:chgData name="Anders Blom (Gävle)" userId="f57143c5-8498-41a6-a062-a969dd641ccb" providerId="ADAL" clId="{C26EC5E4-FC64-489D-9FEA-50E266D557A8}" dt="2022-01-21T12:13:20.572" v="33" actId="26606"/>
          <ac:spMkLst>
            <pc:docMk/>
            <pc:sldMk cId="0" sldId="318"/>
            <ac:spMk id="137" creationId="{DBF61EA3-B236-439E-9C0B-340980D56BEE}"/>
          </ac:spMkLst>
        </pc:spChg>
        <pc:spChg chg="add">
          <ac:chgData name="Anders Blom (Gävle)" userId="f57143c5-8498-41a6-a062-a969dd641ccb" providerId="ADAL" clId="{C26EC5E4-FC64-489D-9FEA-50E266D557A8}" dt="2022-01-21T12:13:20.572" v="33" actId="26606"/>
          <ac:spMkLst>
            <pc:docMk/>
            <pc:sldMk cId="0" sldId="318"/>
            <ac:spMk id="143" creationId="{E659831F-0D9A-4C63-9EBB-8435B85A440F}"/>
          </ac:spMkLst>
        </pc:spChg>
        <pc:spChg chg="mod">
          <ac:chgData name="Anders Blom (Gävle)" userId="f57143c5-8498-41a6-a062-a969dd641ccb" providerId="ADAL" clId="{C26EC5E4-FC64-489D-9FEA-50E266D557A8}" dt="2022-02-09T13:35:34.313" v="1630" actId="2"/>
          <ac:spMkLst>
            <pc:docMk/>
            <pc:sldMk cId="0" sldId="318"/>
            <ac:spMk id="7171" creationId="{FE0A4978-B36F-4D1D-B428-0D91EA48DF42}"/>
          </ac:spMkLst>
        </pc:spChg>
        <pc:spChg chg="mod">
          <ac:chgData name="Anders Blom (Gävle)" userId="f57143c5-8498-41a6-a062-a969dd641ccb" providerId="ADAL" clId="{C26EC5E4-FC64-489D-9FEA-50E266D557A8}" dt="2022-02-09T13:31:53.651" v="1611" actId="2"/>
          <ac:spMkLst>
            <pc:docMk/>
            <pc:sldMk cId="0" sldId="318"/>
            <ac:spMk id="12290" creationId="{A54BEBA5-BAC2-46B4-B250-54DE95D7AC38}"/>
          </ac:spMkLst>
        </pc:spChg>
        <pc:spChg chg="mod">
          <ac:chgData name="Anders Blom (Gävle)" userId="f57143c5-8498-41a6-a062-a969dd641ccb" providerId="ADAL" clId="{C26EC5E4-FC64-489D-9FEA-50E266D557A8}" dt="2022-01-21T12:13:20.572" v="33" actId="26606"/>
          <ac:spMkLst>
            <pc:docMk/>
            <pc:sldMk cId="0" sldId="318"/>
            <ac:spMk id="12292" creationId="{4A4BA835-6AB7-4F93-BF79-0102D88B0D6E}"/>
          </ac:spMkLst>
        </pc:spChg>
        <pc:grpChg chg="add">
          <ac:chgData name="Anders Blom (Gävle)" userId="f57143c5-8498-41a6-a062-a969dd641ccb" providerId="ADAL" clId="{C26EC5E4-FC64-489D-9FEA-50E266D557A8}" dt="2022-01-21T12:13:20.572" v="33" actId="26606"/>
          <ac:grpSpMkLst>
            <pc:docMk/>
            <pc:sldMk cId="0" sldId="318"/>
            <ac:grpSpMk id="139" creationId="{28FAF094-D087-493F-8DF9-A486C2D6BBAA}"/>
          </ac:grpSpMkLst>
        </pc:grpChg>
      </pc:sldChg>
      <pc:sldChg chg="modSp add mod">
        <pc:chgData name="Anders Blom (Gävle)" userId="f57143c5-8498-41a6-a062-a969dd641ccb" providerId="ADAL" clId="{C26EC5E4-FC64-489D-9FEA-50E266D557A8}" dt="2022-01-21T14:47:39.592" v="954" actId="20577"/>
        <pc:sldMkLst>
          <pc:docMk/>
          <pc:sldMk cId="4091379540" sldId="414"/>
        </pc:sldMkLst>
        <pc:spChg chg="mod">
          <ac:chgData name="Anders Blom (Gävle)" userId="f57143c5-8498-41a6-a062-a969dd641ccb" providerId="ADAL" clId="{C26EC5E4-FC64-489D-9FEA-50E266D557A8}" dt="2022-01-21T14:47:39.592" v="954" actId="20577"/>
          <ac:spMkLst>
            <pc:docMk/>
            <pc:sldMk cId="4091379540" sldId="414"/>
            <ac:spMk id="7170" creationId="{00000000-0000-0000-0000-000000000000}"/>
          </ac:spMkLst>
        </pc:spChg>
        <pc:spChg chg="mod">
          <ac:chgData name="Anders Blom (Gävle)" userId="f57143c5-8498-41a6-a062-a969dd641ccb" providerId="ADAL" clId="{C26EC5E4-FC64-489D-9FEA-50E266D557A8}" dt="2022-01-21T13:17:33.333" v="470" actId="207"/>
          <ac:spMkLst>
            <pc:docMk/>
            <pc:sldMk cId="4091379540" sldId="414"/>
            <ac:spMk id="7172" creationId="{00000000-0000-0000-0000-000000000000}"/>
          </ac:spMkLst>
        </pc:spChg>
      </pc:sldChg>
      <pc:sldChg chg="addSp modSp add mod">
        <pc:chgData name="Anders Blom (Gävle)" userId="f57143c5-8498-41a6-a062-a969dd641ccb" providerId="ADAL" clId="{C26EC5E4-FC64-489D-9FEA-50E266D557A8}" dt="2022-02-09T13:22:56.035" v="1531" actId="20577"/>
        <pc:sldMkLst>
          <pc:docMk/>
          <pc:sldMk cId="513556892" sldId="417"/>
        </pc:sldMkLst>
        <pc:spChg chg="add mod">
          <ac:chgData name="Anders Blom (Gävle)" userId="f57143c5-8498-41a6-a062-a969dd641ccb" providerId="ADAL" clId="{C26EC5E4-FC64-489D-9FEA-50E266D557A8}" dt="2022-02-09T13:16:25.791" v="1337" actId="1076"/>
          <ac:spMkLst>
            <pc:docMk/>
            <pc:sldMk cId="513556892" sldId="417"/>
            <ac:spMk id="2" creationId="{EAD93788-B10B-4F08-83E2-D15FAC6F8525}"/>
          </ac:spMkLst>
        </pc:spChg>
        <pc:spChg chg="add mod">
          <ac:chgData name="Anders Blom (Gävle)" userId="f57143c5-8498-41a6-a062-a969dd641ccb" providerId="ADAL" clId="{C26EC5E4-FC64-489D-9FEA-50E266D557A8}" dt="2022-01-21T14:06:46.968" v="670" actId="20577"/>
          <ac:spMkLst>
            <pc:docMk/>
            <pc:sldMk cId="513556892" sldId="417"/>
            <ac:spMk id="5" creationId="{5428B0CD-95E2-4120-B00F-E4FF9797212E}"/>
          </ac:spMkLst>
        </pc:spChg>
        <pc:spChg chg="mod">
          <ac:chgData name="Anders Blom (Gävle)" userId="f57143c5-8498-41a6-a062-a969dd641ccb" providerId="ADAL" clId="{C26EC5E4-FC64-489D-9FEA-50E266D557A8}" dt="2022-01-21T13:19:19.535" v="472" actId="207"/>
          <ac:spMkLst>
            <pc:docMk/>
            <pc:sldMk cId="513556892" sldId="417"/>
            <ac:spMk id="47108" creationId="{00000000-0000-0000-0000-000000000000}"/>
          </ac:spMkLst>
        </pc:spChg>
        <pc:spChg chg="mod">
          <ac:chgData name="Anders Blom (Gävle)" userId="f57143c5-8498-41a6-a062-a969dd641ccb" providerId="ADAL" clId="{C26EC5E4-FC64-489D-9FEA-50E266D557A8}" dt="2022-01-21T13:19:35.532" v="473" actId="207"/>
          <ac:spMkLst>
            <pc:docMk/>
            <pc:sldMk cId="513556892" sldId="417"/>
            <ac:spMk id="47109" creationId="{00000000-0000-0000-0000-000000000000}"/>
          </ac:spMkLst>
        </pc:spChg>
        <pc:spChg chg="mod">
          <ac:chgData name="Anders Blom (Gävle)" userId="f57143c5-8498-41a6-a062-a969dd641ccb" providerId="ADAL" clId="{C26EC5E4-FC64-489D-9FEA-50E266D557A8}" dt="2022-02-09T13:22:56.035" v="1531" actId="20577"/>
          <ac:spMkLst>
            <pc:docMk/>
            <pc:sldMk cId="513556892" sldId="417"/>
            <ac:spMk id="144386" creationId="{00000000-0000-0000-0000-000000000000}"/>
          </ac:spMkLst>
        </pc:spChg>
        <pc:cxnChg chg="add mod">
          <ac:chgData name="Anders Blom (Gävle)" userId="f57143c5-8498-41a6-a062-a969dd641ccb" providerId="ADAL" clId="{C26EC5E4-FC64-489D-9FEA-50E266D557A8}" dt="2022-01-21T13:26:22.343" v="479" actId="13822"/>
          <ac:cxnSpMkLst>
            <pc:docMk/>
            <pc:sldMk cId="513556892" sldId="417"/>
            <ac:cxnSpMk id="4" creationId="{74EB7551-12FA-46E2-B070-E5EFE803F58A}"/>
          </ac:cxnSpMkLst>
        </pc:cxnChg>
        <pc:cxnChg chg="add mod">
          <ac:chgData name="Anders Blom (Gävle)" userId="f57143c5-8498-41a6-a062-a969dd641ccb" providerId="ADAL" clId="{C26EC5E4-FC64-489D-9FEA-50E266D557A8}" dt="2022-01-21T14:08:04.167" v="674" actId="208"/>
          <ac:cxnSpMkLst>
            <pc:docMk/>
            <pc:sldMk cId="513556892" sldId="417"/>
            <ac:cxnSpMk id="7" creationId="{CC07B27C-FD91-4CEB-8FDC-82ABE1DC4CED}"/>
          </ac:cxnSpMkLst>
        </pc:cxnChg>
      </pc:sldChg>
      <pc:sldChg chg="modSp mod">
        <pc:chgData name="Anders Blom (Gävle)" userId="f57143c5-8498-41a6-a062-a969dd641ccb" providerId="ADAL" clId="{C26EC5E4-FC64-489D-9FEA-50E266D557A8}" dt="2022-01-21T15:08:45.137" v="1300" actId="20577"/>
        <pc:sldMkLst>
          <pc:docMk/>
          <pc:sldMk cId="3575125215" sldId="447"/>
        </pc:sldMkLst>
        <pc:spChg chg="mod">
          <ac:chgData name="Anders Blom (Gävle)" userId="f57143c5-8498-41a6-a062-a969dd641ccb" providerId="ADAL" clId="{C26EC5E4-FC64-489D-9FEA-50E266D557A8}" dt="2022-01-21T15:08:45.137" v="1300" actId="20577"/>
          <ac:spMkLst>
            <pc:docMk/>
            <pc:sldMk cId="3575125215" sldId="447"/>
            <ac:spMk id="6" creationId="{00000000-0000-0000-0000-000000000000}"/>
          </ac:spMkLst>
        </pc:spChg>
        <pc:spChg chg="mod">
          <ac:chgData name="Anders Blom (Gävle)" userId="f57143c5-8498-41a6-a062-a969dd641ccb" providerId="ADAL" clId="{C26EC5E4-FC64-489D-9FEA-50E266D557A8}" dt="2022-01-21T15:08:34.715" v="1276" actId="1076"/>
          <ac:spMkLst>
            <pc:docMk/>
            <pc:sldMk cId="3575125215" sldId="447"/>
            <ac:spMk id="8" creationId="{00000000-0000-0000-0000-000000000000}"/>
          </ac:spMkLst>
        </pc:spChg>
      </pc:sldChg>
      <pc:sldChg chg="addSp delSp modSp add mod setBg">
        <pc:chgData name="Anders Blom (Gävle)" userId="f57143c5-8498-41a6-a062-a969dd641ccb" providerId="ADAL" clId="{C26EC5E4-FC64-489D-9FEA-50E266D557A8}" dt="2022-02-09T13:37:48.020" v="1657" actId="2"/>
        <pc:sldMkLst>
          <pc:docMk/>
          <pc:sldMk cId="255722675" sldId="457"/>
        </pc:sldMkLst>
        <pc:spChg chg="mod">
          <ac:chgData name="Anders Blom (Gävle)" userId="f57143c5-8498-41a6-a062-a969dd641ccb" providerId="ADAL" clId="{C26EC5E4-FC64-489D-9FEA-50E266D557A8}" dt="2022-01-21T12:11:10.335" v="14" actId="26606"/>
          <ac:spMkLst>
            <pc:docMk/>
            <pc:sldMk cId="255722675" sldId="457"/>
            <ac:spMk id="2" creationId="{00000000-0000-0000-0000-000000000000}"/>
          </ac:spMkLst>
        </pc:spChg>
        <pc:spChg chg="add del mod">
          <ac:chgData name="Anders Blom (Gävle)" userId="f57143c5-8498-41a6-a062-a969dd641ccb" providerId="ADAL" clId="{C26EC5E4-FC64-489D-9FEA-50E266D557A8}" dt="2022-01-21T12:11:10.335" v="14" actId="26606"/>
          <ac:spMkLst>
            <pc:docMk/>
            <pc:sldMk cId="255722675" sldId="457"/>
            <ac:spMk id="3" creationId="{00000000-0000-0000-0000-000000000000}"/>
          </ac:spMkLst>
        </pc:spChg>
        <pc:spChg chg="mod">
          <ac:chgData name="Anders Blom (Gävle)" userId="f57143c5-8498-41a6-a062-a969dd641ccb" providerId="ADAL" clId="{C26EC5E4-FC64-489D-9FEA-50E266D557A8}" dt="2022-01-21T12:11:10.335" v="14" actId="26606"/>
          <ac:spMkLst>
            <pc:docMk/>
            <pc:sldMk cId="255722675" sldId="457"/>
            <ac:spMk id="4" creationId="{00000000-0000-0000-0000-000000000000}"/>
          </ac:spMkLst>
        </pc:spChg>
        <pc:spChg chg="add del">
          <ac:chgData name="Anders Blom (Gävle)" userId="f57143c5-8498-41a6-a062-a969dd641ccb" providerId="ADAL" clId="{C26EC5E4-FC64-489D-9FEA-50E266D557A8}" dt="2022-01-21T12:11:10.287" v="13" actId="26606"/>
          <ac:spMkLst>
            <pc:docMk/>
            <pc:sldMk cId="255722675" sldId="457"/>
            <ac:spMk id="12" creationId="{C05CBC3C-2E5A-4839-8B9B-2E5A6ADF0F58}"/>
          </ac:spMkLst>
        </pc:spChg>
        <pc:spChg chg="add del">
          <ac:chgData name="Anders Blom (Gävle)" userId="f57143c5-8498-41a6-a062-a969dd641ccb" providerId="ADAL" clId="{C26EC5E4-FC64-489D-9FEA-50E266D557A8}" dt="2022-01-21T12:11:10.287" v="13" actId="26606"/>
          <ac:spMkLst>
            <pc:docMk/>
            <pc:sldMk cId="255722675" sldId="457"/>
            <ac:spMk id="14" creationId="{DB5B423A-57CC-4C58-AA26-8E2E862B03A0}"/>
          </ac:spMkLst>
        </pc:spChg>
        <pc:spChg chg="add">
          <ac:chgData name="Anders Blom (Gävle)" userId="f57143c5-8498-41a6-a062-a969dd641ccb" providerId="ADAL" clId="{C26EC5E4-FC64-489D-9FEA-50E266D557A8}" dt="2022-01-21T12:11:10.335" v="14" actId="26606"/>
          <ac:spMkLst>
            <pc:docMk/>
            <pc:sldMk cId="255722675" sldId="457"/>
            <ac:spMk id="17" creationId="{A1F6BF70-C7D1-4AF9-8DB4-BEEB8A9C3529}"/>
          </ac:spMkLst>
        </pc:spChg>
        <pc:spChg chg="add">
          <ac:chgData name="Anders Blom (Gävle)" userId="f57143c5-8498-41a6-a062-a969dd641ccb" providerId="ADAL" clId="{C26EC5E4-FC64-489D-9FEA-50E266D557A8}" dt="2022-01-21T12:11:10.335" v="14" actId="26606"/>
          <ac:spMkLst>
            <pc:docMk/>
            <pc:sldMk cId="255722675" sldId="457"/>
            <ac:spMk id="18" creationId="{2C1BBA94-3F40-40AA-8BB9-E69E25E537C1}"/>
          </ac:spMkLst>
        </pc:spChg>
        <pc:grpChg chg="add">
          <ac:chgData name="Anders Blom (Gävle)" userId="f57143c5-8498-41a6-a062-a969dd641ccb" providerId="ADAL" clId="{C26EC5E4-FC64-489D-9FEA-50E266D557A8}" dt="2022-01-21T12:11:10.335" v="14" actId="26606"/>
          <ac:grpSpMkLst>
            <pc:docMk/>
            <pc:sldMk cId="255722675" sldId="457"/>
            <ac:grpSpMk id="19" creationId="{0C66A8B6-1F6E-4FCC-93B9-B9986B6FD111}"/>
          </ac:grpSpMkLst>
        </pc:grpChg>
        <pc:graphicFrameChg chg="add del">
          <ac:chgData name="Anders Blom (Gävle)" userId="f57143c5-8498-41a6-a062-a969dd641ccb" providerId="ADAL" clId="{C26EC5E4-FC64-489D-9FEA-50E266D557A8}" dt="2022-01-21T12:11:10.287" v="13" actId="26606"/>
          <ac:graphicFrameMkLst>
            <pc:docMk/>
            <pc:sldMk cId="255722675" sldId="457"/>
            <ac:graphicFrameMk id="8" creationId="{D599A6BA-1268-4310-B13D-407C51866E92}"/>
          </ac:graphicFrameMkLst>
        </pc:graphicFrameChg>
        <pc:graphicFrameChg chg="add mod">
          <ac:chgData name="Anders Blom (Gävle)" userId="f57143c5-8498-41a6-a062-a969dd641ccb" providerId="ADAL" clId="{C26EC5E4-FC64-489D-9FEA-50E266D557A8}" dt="2022-02-09T13:37:48.020" v="1657" actId="2"/>
          <ac:graphicFrameMkLst>
            <pc:docMk/>
            <pc:sldMk cId="255722675" sldId="457"/>
            <ac:graphicFrameMk id="20" creationId="{B6B121BA-1BE7-4F36-B4D9-EFE338AE4EE9}"/>
          </ac:graphicFrameMkLst>
        </pc:graphicFrameChg>
      </pc:sldChg>
      <pc:sldChg chg="addSp modSp mod setBg">
        <pc:chgData name="Anders Blom (Gävle)" userId="f57143c5-8498-41a6-a062-a969dd641ccb" providerId="ADAL" clId="{C26EC5E4-FC64-489D-9FEA-50E266D557A8}" dt="2022-02-09T13:37:20.920" v="1650" actId="2"/>
        <pc:sldMkLst>
          <pc:docMk/>
          <pc:sldMk cId="3638287150" sldId="476"/>
        </pc:sldMkLst>
        <pc:spChg chg="mod">
          <ac:chgData name="Anders Blom (Gävle)" userId="f57143c5-8498-41a6-a062-a969dd641ccb" providerId="ADAL" clId="{C26EC5E4-FC64-489D-9FEA-50E266D557A8}" dt="2022-02-09T13:36:13.039" v="1634" actId="2"/>
          <ac:spMkLst>
            <pc:docMk/>
            <pc:sldMk cId="3638287150" sldId="476"/>
            <ac:spMk id="2" creationId="{00000000-0000-0000-0000-000000000000}"/>
          </ac:spMkLst>
        </pc:spChg>
        <pc:spChg chg="mod">
          <ac:chgData name="Anders Blom (Gävle)" userId="f57143c5-8498-41a6-a062-a969dd641ccb" providerId="ADAL" clId="{C26EC5E4-FC64-489D-9FEA-50E266D557A8}" dt="2022-02-09T13:37:20.920" v="1650" actId="2"/>
          <ac:spMkLst>
            <pc:docMk/>
            <pc:sldMk cId="3638287150" sldId="476"/>
            <ac:spMk id="3" creationId="{00000000-0000-0000-0000-000000000000}"/>
          </ac:spMkLst>
        </pc:spChg>
        <pc:spChg chg="mod ord">
          <ac:chgData name="Anders Blom (Gävle)" userId="f57143c5-8498-41a6-a062-a969dd641ccb" providerId="ADAL" clId="{C26EC5E4-FC64-489D-9FEA-50E266D557A8}" dt="2022-01-21T12:12:27.019" v="25" actId="26606"/>
          <ac:spMkLst>
            <pc:docMk/>
            <pc:sldMk cId="3638287150" sldId="476"/>
            <ac:spMk id="4" creationId="{00000000-0000-0000-0000-000000000000}"/>
          </ac:spMkLst>
        </pc:spChg>
        <pc:spChg chg="add">
          <ac:chgData name="Anders Blom (Gävle)" userId="f57143c5-8498-41a6-a062-a969dd641ccb" providerId="ADAL" clId="{C26EC5E4-FC64-489D-9FEA-50E266D557A8}" dt="2022-01-21T12:12:27.019" v="25" actId="26606"/>
          <ac:spMkLst>
            <pc:docMk/>
            <pc:sldMk cId="3638287150" sldId="476"/>
            <ac:spMk id="15" creationId="{201CC55D-ED54-4C5C-95E6-10947BD1103B}"/>
          </ac:spMkLst>
        </pc:spChg>
        <pc:spChg chg="add">
          <ac:chgData name="Anders Blom (Gävle)" userId="f57143c5-8498-41a6-a062-a969dd641ccb" providerId="ADAL" clId="{C26EC5E4-FC64-489D-9FEA-50E266D557A8}" dt="2022-01-21T12:12:27.019" v="25" actId="26606"/>
          <ac:spMkLst>
            <pc:docMk/>
            <pc:sldMk cId="3638287150" sldId="476"/>
            <ac:spMk id="21" creationId="{3873B707-463F-40B0-8227-E8CC6C67EB25}"/>
          </ac:spMkLst>
        </pc:spChg>
        <pc:spChg chg="add">
          <ac:chgData name="Anders Blom (Gävle)" userId="f57143c5-8498-41a6-a062-a969dd641ccb" providerId="ADAL" clId="{C26EC5E4-FC64-489D-9FEA-50E266D557A8}" dt="2022-01-21T12:12:27.019" v="25" actId="26606"/>
          <ac:spMkLst>
            <pc:docMk/>
            <pc:sldMk cId="3638287150" sldId="476"/>
            <ac:spMk id="23" creationId="{C13237C8-E62C-4F0D-A318-BD6FB6C2D138}"/>
          </ac:spMkLst>
        </pc:spChg>
        <pc:spChg chg="add">
          <ac:chgData name="Anders Blom (Gävle)" userId="f57143c5-8498-41a6-a062-a969dd641ccb" providerId="ADAL" clId="{C26EC5E4-FC64-489D-9FEA-50E266D557A8}" dt="2022-01-21T12:12:27.019" v="25" actId="26606"/>
          <ac:spMkLst>
            <pc:docMk/>
            <pc:sldMk cId="3638287150" sldId="476"/>
            <ac:spMk id="25" creationId="{19C9EAEA-39D0-4B0E-A0EB-51E7B26740B1}"/>
          </ac:spMkLst>
        </pc:spChg>
        <pc:grpChg chg="add">
          <ac:chgData name="Anders Blom (Gävle)" userId="f57143c5-8498-41a6-a062-a969dd641ccb" providerId="ADAL" clId="{C26EC5E4-FC64-489D-9FEA-50E266D557A8}" dt="2022-01-21T12:12:27.019" v="25" actId="26606"/>
          <ac:grpSpMkLst>
            <pc:docMk/>
            <pc:sldMk cId="3638287150" sldId="476"/>
            <ac:grpSpMk id="17" creationId="{1DE889C7-FAD6-4397-98E2-05D503484459}"/>
          </ac:grpSpMkLst>
        </pc:grpChg>
        <pc:picChg chg="mod">
          <ac:chgData name="Anders Blom (Gävle)" userId="f57143c5-8498-41a6-a062-a969dd641ccb" providerId="ADAL" clId="{C26EC5E4-FC64-489D-9FEA-50E266D557A8}" dt="2022-01-21T12:12:27.019" v="25" actId="26606"/>
          <ac:picMkLst>
            <pc:docMk/>
            <pc:sldMk cId="3638287150" sldId="476"/>
            <ac:picMk id="10" creationId="{6F0E8452-FFA9-4478-AEDB-753153A95E4E}"/>
          </ac:picMkLst>
        </pc:picChg>
      </pc:sldChg>
      <pc:sldChg chg="modSp add mod">
        <pc:chgData name="Anders Blom (Gävle)" userId="f57143c5-8498-41a6-a062-a969dd641ccb" providerId="ADAL" clId="{C26EC5E4-FC64-489D-9FEA-50E266D557A8}" dt="2022-02-09T13:29:43.483" v="1605" actId="2"/>
        <pc:sldMkLst>
          <pc:docMk/>
          <pc:sldMk cId="619415870" sldId="485"/>
        </pc:sldMkLst>
        <pc:spChg chg="mod">
          <ac:chgData name="Anders Blom (Gävle)" userId="f57143c5-8498-41a6-a062-a969dd641ccb" providerId="ADAL" clId="{C26EC5E4-FC64-489D-9FEA-50E266D557A8}" dt="2022-01-21T12:20:34.796" v="57" actId="27636"/>
          <ac:spMkLst>
            <pc:docMk/>
            <pc:sldMk cId="619415870" sldId="485"/>
            <ac:spMk id="11267" creationId="{00000000-0000-0000-0000-000000000000}"/>
          </ac:spMkLst>
        </pc:spChg>
        <pc:spChg chg="mod">
          <ac:chgData name="Anders Blom (Gävle)" userId="f57143c5-8498-41a6-a062-a969dd641ccb" providerId="ADAL" clId="{C26EC5E4-FC64-489D-9FEA-50E266D557A8}" dt="2022-01-21T12:23:25.164" v="58" actId="1076"/>
          <ac:spMkLst>
            <pc:docMk/>
            <pc:sldMk cId="619415870" sldId="485"/>
            <ac:spMk id="11273" creationId="{00000000-0000-0000-0000-000000000000}"/>
          </ac:spMkLst>
        </pc:spChg>
        <pc:spChg chg="mod">
          <ac:chgData name="Anders Blom (Gävle)" userId="f57143c5-8498-41a6-a062-a969dd641ccb" providerId="ADAL" clId="{C26EC5E4-FC64-489D-9FEA-50E266D557A8}" dt="2022-02-09T13:29:43.483" v="1605" actId="2"/>
          <ac:spMkLst>
            <pc:docMk/>
            <pc:sldMk cId="619415870" sldId="485"/>
            <ac:spMk id="11278" creationId="{00000000-0000-0000-0000-000000000000}"/>
          </ac:spMkLst>
        </pc:spChg>
      </pc:sldChg>
      <pc:sldChg chg="addSp modSp add mod setBg">
        <pc:chgData name="Anders Blom (Gävle)" userId="f57143c5-8498-41a6-a062-a969dd641ccb" providerId="ADAL" clId="{C26EC5E4-FC64-489D-9FEA-50E266D557A8}" dt="2022-02-09T13:30:54.490" v="1608" actId="313"/>
        <pc:sldMkLst>
          <pc:docMk/>
          <pc:sldMk cId="4035577358" sldId="492"/>
        </pc:sldMkLst>
        <pc:spChg chg="mod">
          <ac:chgData name="Anders Blom (Gävle)" userId="f57143c5-8498-41a6-a062-a969dd641ccb" providerId="ADAL" clId="{C26EC5E4-FC64-489D-9FEA-50E266D557A8}" dt="2022-02-09T13:30:54.490" v="1608" actId="313"/>
          <ac:spMkLst>
            <pc:docMk/>
            <pc:sldMk cId="4035577358" sldId="492"/>
            <ac:spMk id="4" creationId="{00000000-0000-0000-0000-000000000000}"/>
          </ac:spMkLst>
        </pc:spChg>
        <pc:spChg chg="add">
          <ac:chgData name="Anders Blom (Gävle)" userId="f57143c5-8498-41a6-a062-a969dd641ccb" providerId="ADAL" clId="{C26EC5E4-FC64-489D-9FEA-50E266D557A8}" dt="2022-01-21T12:13:53.898" v="34" actId="26606"/>
          <ac:spMkLst>
            <pc:docMk/>
            <pc:sldMk cId="4035577358" sldId="492"/>
            <ac:spMk id="73" creationId="{7CB4857B-ED7C-444D-9F04-2F885114A1C2}"/>
          </ac:spMkLst>
        </pc:spChg>
        <pc:spChg chg="add">
          <ac:chgData name="Anders Blom (Gävle)" userId="f57143c5-8498-41a6-a062-a969dd641ccb" providerId="ADAL" clId="{C26EC5E4-FC64-489D-9FEA-50E266D557A8}" dt="2022-01-21T12:13:53.898" v="34" actId="26606"/>
          <ac:spMkLst>
            <pc:docMk/>
            <pc:sldMk cId="4035577358" sldId="492"/>
            <ac:spMk id="75" creationId="{D18046FB-44EA-4FD8-A585-EA09A319B2D0}"/>
          </ac:spMkLst>
        </pc:spChg>
        <pc:spChg chg="add">
          <ac:chgData name="Anders Blom (Gävle)" userId="f57143c5-8498-41a6-a062-a969dd641ccb" providerId="ADAL" clId="{C26EC5E4-FC64-489D-9FEA-50E266D557A8}" dt="2022-01-21T12:13:53.898" v="34" actId="26606"/>
          <ac:spMkLst>
            <pc:docMk/>
            <pc:sldMk cId="4035577358" sldId="492"/>
            <ac:spMk id="77" creationId="{479F5F2B-8B58-4140-AE6A-51F6C67B18D9}"/>
          </ac:spMkLst>
        </pc:spChg>
        <pc:spChg chg="mod">
          <ac:chgData name="Anders Blom (Gävle)" userId="f57143c5-8498-41a6-a062-a969dd641ccb" providerId="ADAL" clId="{C26EC5E4-FC64-489D-9FEA-50E266D557A8}" dt="2022-01-21T12:13:53.898" v="34" actId="26606"/>
          <ac:spMkLst>
            <pc:docMk/>
            <pc:sldMk cId="4035577358" sldId="492"/>
            <ac:spMk id="21506" creationId="{00000000-0000-0000-0000-000000000000}"/>
          </ac:spMkLst>
        </pc:spChg>
        <pc:spChg chg="mod">
          <ac:chgData name="Anders Blom (Gävle)" userId="f57143c5-8498-41a6-a062-a969dd641ccb" providerId="ADAL" clId="{C26EC5E4-FC64-489D-9FEA-50E266D557A8}" dt="2022-01-21T13:16:59.309" v="469" actId="27636"/>
          <ac:spMkLst>
            <pc:docMk/>
            <pc:sldMk cId="4035577358" sldId="492"/>
            <ac:spMk id="21508" creationId="{00000000-0000-0000-0000-000000000000}"/>
          </ac:spMkLst>
        </pc:spChg>
      </pc:sldChg>
      <pc:sldChg chg="addSp modSp mod setBg">
        <pc:chgData name="Anders Blom (Gävle)" userId="f57143c5-8498-41a6-a062-a969dd641ccb" providerId="ADAL" clId="{C26EC5E4-FC64-489D-9FEA-50E266D557A8}" dt="2022-01-21T12:12:06.428" v="24" actId="26606"/>
        <pc:sldMkLst>
          <pc:docMk/>
          <pc:sldMk cId="1591468805" sldId="493"/>
        </pc:sldMkLst>
        <pc:spChg chg="mod">
          <ac:chgData name="Anders Blom (Gävle)" userId="f57143c5-8498-41a6-a062-a969dd641ccb" providerId="ADAL" clId="{C26EC5E4-FC64-489D-9FEA-50E266D557A8}" dt="2022-01-21T12:12:06.428" v="24" actId="26606"/>
          <ac:spMkLst>
            <pc:docMk/>
            <pc:sldMk cId="1591468805" sldId="493"/>
            <ac:spMk id="2" creationId="{00000000-0000-0000-0000-000000000000}"/>
          </ac:spMkLst>
        </pc:spChg>
        <pc:spChg chg="mod">
          <ac:chgData name="Anders Blom (Gävle)" userId="f57143c5-8498-41a6-a062-a969dd641ccb" providerId="ADAL" clId="{C26EC5E4-FC64-489D-9FEA-50E266D557A8}" dt="2022-01-21T12:12:06.428" v="24" actId="26606"/>
          <ac:spMkLst>
            <pc:docMk/>
            <pc:sldMk cId="1591468805" sldId="493"/>
            <ac:spMk id="3" creationId="{00000000-0000-0000-0000-000000000000}"/>
          </ac:spMkLst>
        </pc:spChg>
        <pc:spChg chg="mod">
          <ac:chgData name="Anders Blom (Gävle)" userId="f57143c5-8498-41a6-a062-a969dd641ccb" providerId="ADAL" clId="{C26EC5E4-FC64-489D-9FEA-50E266D557A8}" dt="2022-01-21T12:12:06.428" v="24" actId="26606"/>
          <ac:spMkLst>
            <pc:docMk/>
            <pc:sldMk cId="1591468805" sldId="493"/>
            <ac:spMk id="4" creationId="{00000000-0000-0000-0000-000000000000}"/>
          </ac:spMkLst>
        </pc:spChg>
        <pc:spChg chg="add">
          <ac:chgData name="Anders Blom (Gävle)" userId="f57143c5-8498-41a6-a062-a969dd641ccb" providerId="ADAL" clId="{C26EC5E4-FC64-489D-9FEA-50E266D557A8}" dt="2022-01-21T12:12:06.428" v="24" actId="26606"/>
          <ac:spMkLst>
            <pc:docMk/>
            <pc:sldMk cId="1591468805" sldId="493"/>
            <ac:spMk id="9" creationId="{DBF61EA3-B236-439E-9C0B-340980D56BEE}"/>
          </ac:spMkLst>
        </pc:spChg>
        <pc:spChg chg="add">
          <ac:chgData name="Anders Blom (Gävle)" userId="f57143c5-8498-41a6-a062-a969dd641ccb" providerId="ADAL" clId="{C26EC5E4-FC64-489D-9FEA-50E266D557A8}" dt="2022-01-21T12:12:06.428" v="24" actId="26606"/>
          <ac:spMkLst>
            <pc:docMk/>
            <pc:sldMk cId="1591468805" sldId="493"/>
            <ac:spMk id="15" creationId="{E659831F-0D9A-4C63-9EBB-8435B85A440F}"/>
          </ac:spMkLst>
        </pc:spChg>
        <pc:grpChg chg="add">
          <ac:chgData name="Anders Blom (Gävle)" userId="f57143c5-8498-41a6-a062-a969dd641ccb" providerId="ADAL" clId="{C26EC5E4-FC64-489D-9FEA-50E266D557A8}" dt="2022-01-21T12:12:06.428" v="24" actId="26606"/>
          <ac:grpSpMkLst>
            <pc:docMk/>
            <pc:sldMk cId="1591468805" sldId="493"/>
            <ac:grpSpMk id="11" creationId="{28FAF094-D087-493F-8DF9-A486C2D6BBAA}"/>
          </ac:grpSpMkLst>
        </pc:grpChg>
      </pc:sldChg>
      <pc:sldChg chg="addSp delSp modSp add mod setBg">
        <pc:chgData name="Anders Blom (Gävle)" userId="f57143c5-8498-41a6-a062-a969dd641ccb" providerId="ADAL" clId="{C26EC5E4-FC64-489D-9FEA-50E266D557A8}" dt="2022-01-21T14:38:46.148" v="927" actId="20577"/>
        <pc:sldMkLst>
          <pc:docMk/>
          <pc:sldMk cId="375898179" sldId="494"/>
        </pc:sldMkLst>
        <pc:spChg chg="mod ord">
          <ac:chgData name="Anders Blom (Gävle)" userId="f57143c5-8498-41a6-a062-a969dd641ccb" providerId="ADAL" clId="{C26EC5E4-FC64-489D-9FEA-50E266D557A8}" dt="2022-01-21T12:12:54.875" v="32" actId="26606"/>
          <ac:spMkLst>
            <pc:docMk/>
            <pc:sldMk cId="375898179" sldId="494"/>
            <ac:spMk id="2" creationId="{00000000-0000-0000-0000-000000000000}"/>
          </ac:spMkLst>
        </pc:spChg>
        <pc:spChg chg="mod">
          <ac:chgData name="Anders Blom (Gävle)" userId="f57143c5-8498-41a6-a062-a969dd641ccb" providerId="ADAL" clId="{C26EC5E4-FC64-489D-9FEA-50E266D557A8}" dt="2022-01-21T14:38:46.148" v="927" actId="20577"/>
          <ac:spMkLst>
            <pc:docMk/>
            <pc:sldMk cId="375898179" sldId="494"/>
            <ac:spMk id="3" creationId="{00000000-0000-0000-0000-000000000000}"/>
          </ac:spMkLst>
        </pc:spChg>
        <pc:spChg chg="add del">
          <ac:chgData name="Anders Blom (Gävle)" userId="f57143c5-8498-41a6-a062-a969dd641ccb" providerId="ADAL" clId="{C26EC5E4-FC64-489D-9FEA-50E266D557A8}" dt="2022-01-21T12:12:51.504" v="27" actId="26606"/>
          <ac:spMkLst>
            <pc:docMk/>
            <pc:sldMk cId="375898179" sldId="494"/>
            <ac:spMk id="8" creationId="{DBF61EA3-B236-439E-9C0B-340980D56BEE}"/>
          </ac:spMkLst>
        </pc:spChg>
        <pc:spChg chg="add del">
          <ac:chgData name="Anders Blom (Gävle)" userId="f57143c5-8498-41a6-a062-a969dd641ccb" providerId="ADAL" clId="{C26EC5E4-FC64-489D-9FEA-50E266D557A8}" dt="2022-01-21T12:12:51.504" v="27" actId="26606"/>
          <ac:spMkLst>
            <pc:docMk/>
            <pc:sldMk cId="375898179" sldId="494"/>
            <ac:spMk id="14" creationId="{E659831F-0D9A-4C63-9EBB-8435B85A440F}"/>
          </ac:spMkLst>
        </pc:spChg>
        <pc:spChg chg="add del">
          <ac:chgData name="Anders Blom (Gävle)" userId="f57143c5-8498-41a6-a062-a969dd641ccb" providerId="ADAL" clId="{C26EC5E4-FC64-489D-9FEA-50E266D557A8}" dt="2022-01-21T12:12:53.357" v="29" actId="26606"/>
          <ac:spMkLst>
            <pc:docMk/>
            <pc:sldMk cId="375898179" sldId="494"/>
            <ac:spMk id="15" creationId="{D5B0017B-2ECA-49AF-B397-DC140825DF8D}"/>
          </ac:spMkLst>
        </pc:spChg>
        <pc:spChg chg="add del">
          <ac:chgData name="Anders Blom (Gävle)" userId="f57143c5-8498-41a6-a062-a969dd641ccb" providerId="ADAL" clId="{C26EC5E4-FC64-489D-9FEA-50E266D557A8}" dt="2022-01-21T12:12:53.357" v="29" actId="26606"/>
          <ac:spMkLst>
            <pc:docMk/>
            <pc:sldMk cId="375898179" sldId="494"/>
            <ac:spMk id="16" creationId="{B6CDA21F-E7AF-4C75-8395-33F58D5B0E45}"/>
          </ac:spMkLst>
        </pc:spChg>
        <pc:spChg chg="add del">
          <ac:chgData name="Anders Blom (Gävle)" userId="f57143c5-8498-41a6-a062-a969dd641ccb" providerId="ADAL" clId="{C26EC5E4-FC64-489D-9FEA-50E266D557A8}" dt="2022-01-21T12:12:54.844" v="31" actId="26606"/>
          <ac:spMkLst>
            <pc:docMk/>
            <pc:sldMk cId="375898179" sldId="494"/>
            <ac:spMk id="22" creationId="{4DA718D0-4865-4629-8134-44F68D41D574}"/>
          </ac:spMkLst>
        </pc:spChg>
        <pc:spChg chg="add del">
          <ac:chgData name="Anders Blom (Gävle)" userId="f57143c5-8498-41a6-a062-a969dd641ccb" providerId="ADAL" clId="{C26EC5E4-FC64-489D-9FEA-50E266D557A8}" dt="2022-01-21T12:12:54.844" v="31" actId="26606"/>
          <ac:spMkLst>
            <pc:docMk/>
            <pc:sldMk cId="375898179" sldId="494"/>
            <ac:spMk id="24" creationId="{CBC4F608-B4B8-48C3-9572-C0F061B1CD99}"/>
          </ac:spMkLst>
        </pc:spChg>
        <pc:spChg chg="add">
          <ac:chgData name="Anders Blom (Gävle)" userId="f57143c5-8498-41a6-a062-a969dd641ccb" providerId="ADAL" clId="{C26EC5E4-FC64-489D-9FEA-50E266D557A8}" dt="2022-01-21T12:12:54.875" v="32" actId="26606"/>
          <ac:spMkLst>
            <pc:docMk/>
            <pc:sldMk cId="375898179" sldId="494"/>
            <ac:spMk id="26" creationId="{7CB4857B-ED7C-444D-9F04-2F885114A1C2}"/>
          </ac:spMkLst>
        </pc:spChg>
        <pc:spChg chg="add">
          <ac:chgData name="Anders Blom (Gävle)" userId="f57143c5-8498-41a6-a062-a969dd641ccb" providerId="ADAL" clId="{C26EC5E4-FC64-489D-9FEA-50E266D557A8}" dt="2022-01-21T12:12:54.875" v="32" actId="26606"/>
          <ac:spMkLst>
            <pc:docMk/>
            <pc:sldMk cId="375898179" sldId="494"/>
            <ac:spMk id="27" creationId="{D18046FB-44EA-4FD8-A585-EA09A319B2D0}"/>
          </ac:spMkLst>
        </pc:spChg>
        <pc:spChg chg="add">
          <ac:chgData name="Anders Blom (Gävle)" userId="f57143c5-8498-41a6-a062-a969dd641ccb" providerId="ADAL" clId="{C26EC5E4-FC64-489D-9FEA-50E266D557A8}" dt="2022-01-21T12:12:54.875" v="32" actId="26606"/>
          <ac:spMkLst>
            <pc:docMk/>
            <pc:sldMk cId="375898179" sldId="494"/>
            <ac:spMk id="28" creationId="{479F5F2B-8B58-4140-AE6A-51F6C67B18D9}"/>
          </ac:spMkLst>
        </pc:spChg>
        <pc:grpChg chg="add del">
          <ac:chgData name="Anders Blom (Gävle)" userId="f57143c5-8498-41a6-a062-a969dd641ccb" providerId="ADAL" clId="{C26EC5E4-FC64-489D-9FEA-50E266D557A8}" dt="2022-01-21T12:12:51.504" v="27" actId="26606"/>
          <ac:grpSpMkLst>
            <pc:docMk/>
            <pc:sldMk cId="375898179" sldId="494"/>
            <ac:grpSpMk id="10" creationId="{28FAF094-D087-493F-8DF9-A486C2D6BBAA}"/>
          </ac:grpSpMkLst>
        </pc:grpChg>
        <pc:grpChg chg="add del">
          <ac:chgData name="Anders Blom (Gävle)" userId="f57143c5-8498-41a6-a062-a969dd641ccb" providerId="ADAL" clId="{C26EC5E4-FC64-489D-9FEA-50E266D557A8}" dt="2022-01-21T12:12:53.357" v="29" actId="26606"/>
          <ac:grpSpMkLst>
            <pc:docMk/>
            <pc:sldMk cId="375898179" sldId="494"/>
            <ac:grpSpMk id="18" creationId="{AE1C45F0-260A-458C-96ED-C1F6D2151219}"/>
          </ac:grpSpMkLst>
        </pc:grpChg>
        <pc:grpChg chg="add del">
          <ac:chgData name="Anders Blom (Gävle)" userId="f57143c5-8498-41a6-a062-a969dd641ccb" providerId="ADAL" clId="{C26EC5E4-FC64-489D-9FEA-50E266D557A8}" dt="2022-01-21T12:12:54.844" v="31" actId="26606"/>
          <ac:grpSpMkLst>
            <pc:docMk/>
            <pc:sldMk cId="375898179" sldId="494"/>
            <ac:grpSpMk id="23" creationId="{65167ED7-6315-43AB-B1B6-C326D5FD8F84}"/>
          </ac:grpSpMkLst>
        </pc:grpChg>
        <pc:cxnChg chg="add del">
          <ac:chgData name="Anders Blom (Gävle)" userId="f57143c5-8498-41a6-a062-a969dd641ccb" providerId="ADAL" clId="{C26EC5E4-FC64-489D-9FEA-50E266D557A8}" dt="2022-01-21T12:12:53.357" v="29" actId="26606"/>
          <ac:cxnSpMkLst>
            <pc:docMk/>
            <pc:sldMk cId="375898179" sldId="494"/>
            <ac:cxnSpMk id="17" creationId="{6CF1BAF6-AD41-4082-B212-8A1F9A2E8779}"/>
          </ac:cxnSpMkLst>
        </pc:cxnChg>
      </pc:sldChg>
      <pc:sldChg chg="modSp add del mod">
        <pc:chgData name="Anders Blom (Gävle)" userId="f57143c5-8498-41a6-a062-a969dd641ccb" providerId="ADAL" clId="{C26EC5E4-FC64-489D-9FEA-50E266D557A8}" dt="2022-01-21T12:16:52.542" v="51" actId="27636"/>
        <pc:sldMkLst>
          <pc:docMk/>
          <pc:sldMk cId="213443009" sldId="495"/>
        </pc:sldMkLst>
        <pc:spChg chg="mod">
          <ac:chgData name="Anders Blom (Gävle)" userId="f57143c5-8498-41a6-a062-a969dd641ccb" providerId="ADAL" clId="{C26EC5E4-FC64-489D-9FEA-50E266D557A8}" dt="2022-01-21T12:16:52.542" v="51" actId="27636"/>
          <ac:spMkLst>
            <pc:docMk/>
            <pc:sldMk cId="213443009" sldId="495"/>
            <ac:spMk id="3" creationId="{00000000-0000-0000-0000-000000000000}"/>
          </ac:spMkLst>
        </pc:spChg>
      </pc:sldChg>
      <pc:sldChg chg="addSp delSp modSp add mod setBg">
        <pc:chgData name="Anders Blom (Gävle)" userId="f57143c5-8498-41a6-a062-a969dd641ccb" providerId="ADAL" clId="{C26EC5E4-FC64-489D-9FEA-50E266D557A8}" dt="2022-01-21T12:11:47.736" v="23" actId="26606"/>
        <pc:sldMkLst>
          <pc:docMk/>
          <pc:sldMk cId="3671805746" sldId="497"/>
        </pc:sldMkLst>
        <pc:spChg chg="mod">
          <ac:chgData name="Anders Blom (Gävle)" userId="f57143c5-8498-41a6-a062-a969dd641ccb" providerId="ADAL" clId="{C26EC5E4-FC64-489D-9FEA-50E266D557A8}" dt="2022-01-21T12:11:47.736" v="23" actId="26606"/>
          <ac:spMkLst>
            <pc:docMk/>
            <pc:sldMk cId="3671805746" sldId="497"/>
            <ac:spMk id="2" creationId="{2EB772DB-A6F7-431E-986B-14058BF35BDB}"/>
          </ac:spMkLst>
        </pc:spChg>
        <pc:spChg chg="mod">
          <ac:chgData name="Anders Blom (Gävle)" userId="f57143c5-8498-41a6-a062-a969dd641ccb" providerId="ADAL" clId="{C26EC5E4-FC64-489D-9FEA-50E266D557A8}" dt="2022-01-21T12:11:47.736" v="23" actId="26606"/>
          <ac:spMkLst>
            <pc:docMk/>
            <pc:sldMk cId="3671805746" sldId="497"/>
            <ac:spMk id="3" creationId="{D033A73E-1AD9-455C-A21C-FF57CD9BFCA6}"/>
          </ac:spMkLst>
        </pc:spChg>
        <pc:spChg chg="mod">
          <ac:chgData name="Anders Blom (Gävle)" userId="f57143c5-8498-41a6-a062-a969dd641ccb" providerId="ADAL" clId="{C26EC5E4-FC64-489D-9FEA-50E266D557A8}" dt="2022-01-21T12:11:47.736" v="23" actId="26606"/>
          <ac:spMkLst>
            <pc:docMk/>
            <pc:sldMk cId="3671805746" sldId="497"/>
            <ac:spMk id="4" creationId="{5AADD976-8E5F-4655-8280-EFA0451FA11E}"/>
          </ac:spMkLst>
        </pc:spChg>
        <pc:spChg chg="mod">
          <ac:chgData name="Anders Blom (Gävle)" userId="f57143c5-8498-41a6-a062-a969dd641ccb" providerId="ADAL" clId="{C26EC5E4-FC64-489D-9FEA-50E266D557A8}" dt="2022-01-21T12:11:47.736" v="23" actId="26606"/>
          <ac:spMkLst>
            <pc:docMk/>
            <pc:sldMk cId="3671805746" sldId="497"/>
            <ac:spMk id="5" creationId="{F5CACCCF-7CA6-4C55-9A08-5790958EAD37}"/>
          </ac:spMkLst>
        </pc:spChg>
        <pc:spChg chg="add del">
          <ac:chgData name="Anders Blom (Gävle)" userId="f57143c5-8498-41a6-a062-a969dd641ccb" providerId="ADAL" clId="{C26EC5E4-FC64-489D-9FEA-50E266D557A8}" dt="2022-01-21T12:11:37.438" v="16" actId="26606"/>
          <ac:spMkLst>
            <pc:docMk/>
            <pc:sldMk cId="3671805746" sldId="497"/>
            <ac:spMk id="11" creationId="{117AB3D3-3C9C-4DED-809A-78734805B895}"/>
          </ac:spMkLst>
        </pc:spChg>
        <pc:spChg chg="add del">
          <ac:chgData name="Anders Blom (Gävle)" userId="f57143c5-8498-41a6-a062-a969dd641ccb" providerId="ADAL" clId="{C26EC5E4-FC64-489D-9FEA-50E266D557A8}" dt="2022-01-21T12:11:37.438" v="16" actId="26606"/>
          <ac:spMkLst>
            <pc:docMk/>
            <pc:sldMk cId="3671805746" sldId="497"/>
            <ac:spMk id="13" creationId="{3A9A4357-BD1D-4622-A4FE-766E6AB8DE84}"/>
          </ac:spMkLst>
        </pc:spChg>
        <pc:spChg chg="add del">
          <ac:chgData name="Anders Blom (Gävle)" userId="f57143c5-8498-41a6-a062-a969dd641ccb" providerId="ADAL" clId="{C26EC5E4-FC64-489D-9FEA-50E266D557A8}" dt="2022-01-21T12:11:37.438" v="16" actId="26606"/>
          <ac:spMkLst>
            <pc:docMk/>
            <pc:sldMk cId="3671805746" sldId="497"/>
            <ac:spMk id="15" creationId="{E659831F-0D9A-4C63-9EBB-8435B85A440F}"/>
          </ac:spMkLst>
        </pc:spChg>
        <pc:spChg chg="add del">
          <ac:chgData name="Anders Blom (Gävle)" userId="f57143c5-8498-41a6-a062-a969dd641ccb" providerId="ADAL" clId="{C26EC5E4-FC64-489D-9FEA-50E266D557A8}" dt="2022-01-21T12:11:37.438" v="16" actId="26606"/>
          <ac:spMkLst>
            <pc:docMk/>
            <pc:sldMk cId="3671805746" sldId="497"/>
            <ac:spMk id="17" creationId="{E6995CE5-F890-4ABA-82A2-26507CE8D2A3}"/>
          </ac:spMkLst>
        </pc:spChg>
        <pc:spChg chg="add del">
          <ac:chgData name="Anders Blom (Gävle)" userId="f57143c5-8498-41a6-a062-a969dd641ccb" providerId="ADAL" clId="{C26EC5E4-FC64-489D-9FEA-50E266D557A8}" dt="2022-01-21T12:11:39.793" v="18" actId="26606"/>
          <ac:spMkLst>
            <pc:docMk/>
            <pc:sldMk cId="3671805746" sldId="497"/>
            <ac:spMk id="19" creationId="{058A14AF-9FB5-4CC7-BA35-E8E85D3EDF0E}"/>
          </ac:spMkLst>
        </pc:spChg>
        <pc:spChg chg="add del">
          <ac:chgData name="Anders Blom (Gävle)" userId="f57143c5-8498-41a6-a062-a969dd641ccb" providerId="ADAL" clId="{C26EC5E4-FC64-489D-9FEA-50E266D557A8}" dt="2022-01-21T12:11:39.793" v="18" actId="26606"/>
          <ac:spMkLst>
            <pc:docMk/>
            <pc:sldMk cId="3671805746" sldId="497"/>
            <ac:spMk id="20" creationId="{3A9A4357-BD1D-4622-A4FE-766E6AB8DE84}"/>
          </ac:spMkLst>
        </pc:spChg>
        <pc:spChg chg="add del">
          <ac:chgData name="Anders Blom (Gävle)" userId="f57143c5-8498-41a6-a062-a969dd641ccb" providerId="ADAL" clId="{C26EC5E4-FC64-489D-9FEA-50E266D557A8}" dt="2022-01-21T12:11:39.793" v="18" actId="26606"/>
          <ac:spMkLst>
            <pc:docMk/>
            <pc:sldMk cId="3671805746" sldId="497"/>
            <ac:spMk id="21" creationId="{E659831F-0D9A-4C63-9EBB-8435B85A440F}"/>
          </ac:spMkLst>
        </pc:spChg>
        <pc:spChg chg="add del">
          <ac:chgData name="Anders Blom (Gävle)" userId="f57143c5-8498-41a6-a062-a969dd641ccb" providerId="ADAL" clId="{C26EC5E4-FC64-489D-9FEA-50E266D557A8}" dt="2022-01-21T12:11:39.793" v="18" actId="26606"/>
          <ac:spMkLst>
            <pc:docMk/>
            <pc:sldMk cId="3671805746" sldId="497"/>
            <ac:spMk id="22" creationId="{E6995CE5-F890-4ABA-82A2-26507CE8D2A3}"/>
          </ac:spMkLst>
        </pc:spChg>
        <pc:spChg chg="add del">
          <ac:chgData name="Anders Blom (Gävle)" userId="f57143c5-8498-41a6-a062-a969dd641ccb" providerId="ADAL" clId="{C26EC5E4-FC64-489D-9FEA-50E266D557A8}" dt="2022-01-21T12:11:42.852" v="20" actId="26606"/>
          <ac:spMkLst>
            <pc:docMk/>
            <pc:sldMk cId="3671805746" sldId="497"/>
            <ac:spMk id="24" creationId="{117AB3D3-3C9C-4DED-809A-78734805B895}"/>
          </ac:spMkLst>
        </pc:spChg>
        <pc:spChg chg="add del">
          <ac:chgData name="Anders Blom (Gävle)" userId="f57143c5-8498-41a6-a062-a969dd641ccb" providerId="ADAL" clId="{C26EC5E4-FC64-489D-9FEA-50E266D557A8}" dt="2022-01-21T12:11:42.852" v="20" actId="26606"/>
          <ac:spMkLst>
            <pc:docMk/>
            <pc:sldMk cId="3671805746" sldId="497"/>
            <ac:spMk id="25" creationId="{3A9A4357-BD1D-4622-A4FE-766E6AB8DE84}"/>
          </ac:spMkLst>
        </pc:spChg>
        <pc:spChg chg="add del">
          <ac:chgData name="Anders Blom (Gävle)" userId="f57143c5-8498-41a6-a062-a969dd641ccb" providerId="ADAL" clId="{C26EC5E4-FC64-489D-9FEA-50E266D557A8}" dt="2022-01-21T12:11:42.852" v="20" actId="26606"/>
          <ac:spMkLst>
            <pc:docMk/>
            <pc:sldMk cId="3671805746" sldId="497"/>
            <ac:spMk id="26" creationId="{E659831F-0D9A-4C63-9EBB-8435B85A440F}"/>
          </ac:spMkLst>
        </pc:spChg>
        <pc:spChg chg="add del">
          <ac:chgData name="Anders Blom (Gävle)" userId="f57143c5-8498-41a6-a062-a969dd641ccb" providerId="ADAL" clId="{C26EC5E4-FC64-489D-9FEA-50E266D557A8}" dt="2022-01-21T12:11:42.852" v="20" actId="26606"/>
          <ac:spMkLst>
            <pc:docMk/>
            <pc:sldMk cId="3671805746" sldId="497"/>
            <ac:spMk id="27" creationId="{E6995CE5-F890-4ABA-82A2-26507CE8D2A3}"/>
          </ac:spMkLst>
        </pc:spChg>
        <pc:spChg chg="add del">
          <ac:chgData name="Anders Blom (Gävle)" userId="f57143c5-8498-41a6-a062-a969dd641ccb" providerId="ADAL" clId="{C26EC5E4-FC64-489D-9FEA-50E266D557A8}" dt="2022-01-21T12:11:47.710" v="22" actId="26606"/>
          <ac:spMkLst>
            <pc:docMk/>
            <pc:sldMk cId="3671805746" sldId="497"/>
            <ac:spMk id="29" creationId="{058A14AF-9FB5-4CC7-BA35-E8E85D3EDF0E}"/>
          </ac:spMkLst>
        </pc:spChg>
        <pc:spChg chg="add del">
          <ac:chgData name="Anders Blom (Gävle)" userId="f57143c5-8498-41a6-a062-a969dd641ccb" providerId="ADAL" clId="{C26EC5E4-FC64-489D-9FEA-50E266D557A8}" dt="2022-01-21T12:11:47.710" v="22" actId="26606"/>
          <ac:spMkLst>
            <pc:docMk/>
            <pc:sldMk cId="3671805746" sldId="497"/>
            <ac:spMk id="30" creationId="{3A9A4357-BD1D-4622-A4FE-766E6AB8DE84}"/>
          </ac:spMkLst>
        </pc:spChg>
        <pc:spChg chg="add del">
          <ac:chgData name="Anders Blom (Gävle)" userId="f57143c5-8498-41a6-a062-a969dd641ccb" providerId="ADAL" clId="{C26EC5E4-FC64-489D-9FEA-50E266D557A8}" dt="2022-01-21T12:11:47.710" v="22" actId="26606"/>
          <ac:spMkLst>
            <pc:docMk/>
            <pc:sldMk cId="3671805746" sldId="497"/>
            <ac:spMk id="31" creationId="{E659831F-0D9A-4C63-9EBB-8435B85A440F}"/>
          </ac:spMkLst>
        </pc:spChg>
        <pc:spChg chg="add del">
          <ac:chgData name="Anders Blom (Gävle)" userId="f57143c5-8498-41a6-a062-a969dd641ccb" providerId="ADAL" clId="{C26EC5E4-FC64-489D-9FEA-50E266D557A8}" dt="2022-01-21T12:11:47.710" v="22" actId="26606"/>
          <ac:spMkLst>
            <pc:docMk/>
            <pc:sldMk cId="3671805746" sldId="497"/>
            <ac:spMk id="32" creationId="{E6995CE5-F890-4ABA-82A2-26507CE8D2A3}"/>
          </ac:spMkLst>
        </pc:spChg>
        <pc:spChg chg="add">
          <ac:chgData name="Anders Blom (Gävle)" userId="f57143c5-8498-41a6-a062-a969dd641ccb" providerId="ADAL" clId="{C26EC5E4-FC64-489D-9FEA-50E266D557A8}" dt="2022-01-21T12:11:47.736" v="23" actId="26606"/>
          <ac:spMkLst>
            <pc:docMk/>
            <pc:sldMk cId="3671805746" sldId="497"/>
            <ac:spMk id="34" creationId="{117AB3D3-3C9C-4DED-809A-78734805B895}"/>
          </ac:spMkLst>
        </pc:spChg>
        <pc:spChg chg="add">
          <ac:chgData name="Anders Blom (Gävle)" userId="f57143c5-8498-41a6-a062-a969dd641ccb" providerId="ADAL" clId="{C26EC5E4-FC64-489D-9FEA-50E266D557A8}" dt="2022-01-21T12:11:47.736" v="23" actId="26606"/>
          <ac:spMkLst>
            <pc:docMk/>
            <pc:sldMk cId="3671805746" sldId="497"/>
            <ac:spMk id="35" creationId="{3A9A4357-BD1D-4622-A4FE-766E6AB8DE84}"/>
          </ac:spMkLst>
        </pc:spChg>
        <pc:spChg chg="add">
          <ac:chgData name="Anders Blom (Gävle)" userId="f57143c5-8498-41a6-a062-a969dd641ccb" providerId="ADAL" clId="{C26EC5E4-FC64-489D-9FEA-50E266D557A8}" dt="2022-01-21T12:11:47.736" v="23" actId="26606"/>
          <ac:spMkLst>
            <pc:docMk/>
            <pc:sldMk cId="3671805746" sldId="497"/>
            <ac:spMk id="36" creationId="{E659831F-0D9A-4C63-9EBB-8435B85A440F}"/>
          </ac:spMkLst>
        </pc:spChg>
        <pc:spChg chg="add">
          <ac:chgData name="Anders Blom (Gävle)" userId="f57143c5-8498-41a6-a062-a969dd641ccb" providerId="ADAL" clId="{C26EC5E4-FC64-489D-9FEA-50E266D557A8}" dt="2022-01-21T12:11:47.736" v="23" actId="26606"/>
          <ac:spMkLst>
            <pc:docMk/>
            <pc:sldMk cId="3671805746" sldId="497"/>
            <ac:spMk id="37" creationId="{E6995CE5-F890-4ABA-82A2-26507CE8D2A3}"/>
          </ac:spMkLst>
        </pc:spChg>
        <pc:picChg chg="mod ord">
          <ac:chgData name="Anders Blom (Gävle)" userId="f57143c5-8498-41a6-a062-a969dd641ccb" providerId="ADAL" clId="{C26EC5E4-FC64-489D-9FEA-50E266D557A8}" dt="2022-01-21T12:11:47.736" v="23" actId="26606"/>
          <ac:picMkLst>
            <pc:docMk/>
            <pc:sldMk cId="3671805746" sldId="497"/>
            <ac:picMk id="6" creationId="{3ED436BE-B2CB-47B8-AC73-2B3A70A6008E}"/>
          </ac:picMkLst>
        </pc:picChg>
      </pc:sldChg>
      <pc:sldChg chg="add modNotesTx">
        <pc:chgData name="Anders Blom (Gävle)" userId="f57143c5-8498-41a6-a062-a969dd641ccb" providerId="ADAL" clId="{C26EC5E4-FC64-489D-9FEA-50E266D557A8}" dt="2022-02-09T13:31:04.995" v="1609" actId="2"/>
        <pc:sldMkLst>
          <pc:docMk/>
          <pc:sldMk cId="1658125687" sldId="498"/>
        </pc:sldMkLst>
      </pc:sldChg>
      <pc:sldChg chg="add">
        <pc:chgData name="Anders Blom (Gävle)" userId="f57143c5-8498-41a6-a062-a969dd641ccb" providerId="ADAL" clId="{C26EC5E4-FC64-489D-9FEA-50E266D557A8}" dt="2022-01-21T11:59:27.592" v="5"/>
        <pc:sldMkLst>
          <pc:docMk/>
          <pc:sldMk cId="3409110882" sldId="499"/>
        </pc:sldMkLst>
      </pc:sldChg>
      <pc:sldChg chg="modSp mod">
        <pc:chgData name="Anders Blom (Gävle)" userId="f57143c5-8498-41a6-a062-a969dd641ccb" providerId="ADAL" clId="{C26EC5E4-FC64-489D-9FEA-50E266D557A8}" dt="2022-01-21T14:56:18.411" v="1078" actId="20577"/>
        <pc:sldMkLst>
          <pc:docMk/>
          <pc:sldMk cId="3984182184" sldId="500"/>
        </pc:sldMkLst>
        <pc:spChg chg="mod">
          <ac:chgData name="Anders Blom (Gävle)" userId="f57143c5-8498-41a6-a062-a969dd641ccb" providerId="ADAL" clId="{C26EC5E4-FC64-489D-9FEA-50E266D557A8}" dt="2022-01-21T14:56:18.411" v="1078" actId="20577"/>
          <ac:spMkLst>
            <pc:docMk/>
            <pc:sldMk cId="3984182184" sldId="500"/>
            <ac:spMk id="189442" creationId="{39138BDD-8DA1-4EBD-A658-81E00EE10A3C}"/>
          </ac:spMkLst>
        </pc:spChg>
      </pc:sldChg>
      <pc:sldChg chg="add">
        <pc:chgData name="Anders Blom (Gävle)" userId="f57143c5-8498-41a6-a062-a969dd641ccb" providerId="ADAL" clId="{C26EC5E4-FC64-489D-9FEA-50E266D557A8}" dt="2022-01-21T11:57:52.440" v="2"/>
        <pc:sldMkLst>
          <pc:docMk/>
          <pc:sldMk cId="3501861546" sldId="501"/>
        </pc:sldMkLst>
      </pc:sldChg>
      <pc:sldChg chg="modSp mod">
        <pc:chgData name="Anders Blom (Gävle)" userId="f57143c5-8498-41a6-a062-a969dd641ccb" providerId="ADAL" clId="{C26EC5E4-FC64-489D-9FEA-50E266D557A8}" dt="2022-02-09T13:29:56.302" v="1607" actId="2"/>
        <pc:sldMkLst>
          <pc:docMk/>
          <pc:sldMk cId="711321657" sldId="502"/>
        </pc:sldMkLst>
        <pc:spChg chg="mod">
          <ac:chgData name="Anders Blom (Gävle)" userId="f57143c5-8498-41a6-a062-a969dd641ccb" providerId="ADAL" clId="{C26EC5E4-FC64-489D-9FEA-50E266D557A8}" dt="2022-01-21T15:03:15.296" v="1187" actId="20577"/>
          <ac:spMkLst>
            <pc:docMk/>
            <pc:sldMk cId="711321657" sldId="502"/>
            <ac:spMk id="191490" creationId="{6F507E40-B166-4760-8CD0-3C44517346E9}"/>
          </ac:spMkLst>
        </pc:spChg>
        <pc:graphicFrameChg chg="mod modGraphic">
          <ac:chgData name="Anders Blom (Gävle)" userId="f57143c5-8498-41a6-a062-a969dd641ccb" providerId="ADAL" clId="{C26EC5E4-FC64-489D-9FEA-50E266D557A8}" dt="2022-02-09T13:29:56.302" v="1607" actId="2"/>
          <ac:graphicFrameMkLst>
            <pc:docMk/>
            <pc:sldMk cId="711321657" sldId="502"/>
            <ac:graphicFrameMk id="4" creationId="{733ECFDF-C549-4435-A074-5B60887D3CC5}"/>
          </ac:graphicFrameMkLst>
        </pc:graphicFrameChg>
        <pc:picChg chg="mod">
          <ac:chgData name="Anders Blom (Gävle)" userId="f57143c5-8498-41a6-a062-a969dd641ccb" providerId="ADAL" clId="{C26EC5E4-FC64-489D-9FEA-50E266D557A8}" dt="2022-01-21T14:54:11.534" v="1043" actId="1076"/>
          <ac:picMkLst>
            <pc:docMk/>
            <pc:sldMk cId="711321657" sldId="502"/>
            <ac:picMk id="5" creationId="{DBA6F4E5-D016-4EE7-9DEF-974906871DD9}"/>
          </ac:picMkLst>
        </pc:picChg>
      </pc:sldChg>
      <pc:sldChg chg="addSp modSp add mod">
        <pc:chgData name="Anders Blom (Gävle)" userId="f57143c5-8498-41a6-a062-a969dd641ccb" providerId="ADAL" clId="{C26EC5E4-FC64-489D-9FEA-50E266D557A8}" dt="2022-01-21T13:11:39.709" v="467" actId="313"/>
        <pc:sldMkLst>
          <pc:docMk/>
          <pc:sldMk cId="3113846719" sldId="506"/>
        </pc:sldMkLst>
        <pc:spChg chg="add mod">
          <ac:chgData name="Anders Blom (Gävle)" userId="f57143c5-8498-41a6-a062-a969dd641ccb" providerId="ADAL" clId="{C26EC5E4-FC64-489D-9FEA-50E266D557A8}" dt="2022-01-21T13:11:39.709" v="467" actId="313"/>
          <ac:spMkLst>
            <pc:docMk/>
            <pc:sldMk cId="3113846719" sldId="506"/>
            <ac:spMk id="2" creationId="{D0EA7E19-F9B7-4927-85F9-B314601F9DC4}"/>
          </ac:spMkLst>
        </pc:spChg>
      </pc:sldChg>
      <pc:sldChg chg="addSp delSp modSp add mod setBg">
        <pc:chgData name="Anders Blom (Gävle)" userId="f57143c5-8498-41a6-a062-a969dd641ccb" providerId="ADAL" clId="{C26EC5E4-FC64-489D-9FEA-50E266D557A8}" dt="2022-01-21T12:14:35.585" v="37" actId="26606"/>
        <pc:sldMkLst>
          <pc:docMk/>
          <pc:sldMk cId="2715275437" sldId="520"/>
        </pc:sldMkLst>
        <pc:spChg chg="add del">
          <ac:chgData name="Anders Blom (Gävle)" userId="f57143c5-8498-41a6-a062-a969dd641ccb" providerId="ADAL" clId="{C26EC5E4-FC64-489D-9FEA-50E266D557A8}" dt="2022-01-21T12:14:35.577" v="36" actId="26606"/>
          <ac:spMkLst>
            <pc:docMk/>
            <pc:sldMk cId="2715275437" sldId="520"/>
            <ac:spMk id="10" creationId="{F3060C83-F051-4F0E-ABAD-AA0DFC48B218}"/>
          </ac:spMkLst>
        </pc:spChg>
        <pc:spChg chg="add del">
          <ac:chgData name="Anders Blom (Gävle)" userId="f57143c5-8498-41a6-a062-a969dd641ccb" providerId="ADAL" clId="{C26EC5E4-FC64-489D-9FEA-50E266D557A8}" dt="2022-01-21T12:14:35.577" v="36" actId="26606"/>
          <ac:spMkLst>
            <pc:docMk/>
            <pc:sldMk cId="2715275437" sldId="520"/>
            <ac:spMk id="12" creationId="{83C98ABE-055B-441F-B07E-44F97F083C39}"/>
          </ac:spMkLst>
        </pc:spChg>
        <pc:spChg chg="add del">
          <ac:chgData name="Anders Blom (Gävle)" userId="f57143c5-8498-41a6-a062-a969dd641ccb" providerId="ADAL" clId="{C26EC5E4-FC64-489D-9FEA-50E266D557A8}" dt="2022-01-21T12:14:35.577" v="36" actId="26606"/>
          <ac:spMkLst>
            <pc:docMk/>
            <pc:sldMk cId="2715275437" sldId="520"/>
            <ac:spMk id="14" creationId="{29FDB030-9B49-4CED-8CCD-4D99382388AC}"/>
          </ac:spMkLst>
        </pc:spChg>
        <pc:spChg chg="add del">
          <ac:chgData name="Anders Blom (Gävle)" userId="f57143c5-8498-41a6-a062-a969dd641ccb" providerId="ADAL" clId="{C26EC5E4-FC64-489D-9FEA-50E266D557A8}" dt="2022-01-21T12:14:35.577" v="36" actId="26606"/>
          <ac:spMkLst>
            <pc:docMk/>
            <pc:sldMk cId="2715275437" sldId="520"/>
            <ac:spMk id="16" creationId="{3783CA14-24A1-485C-8B30-D6A5D87987AD}"/>
          </ac:spMkLst>
        </pc:spChg>
        <pc:spChg chg="add del">
          <ac:chgData name="Anders Blom (Gävle)" userId="f57143c5-8498-41a6-a062-a969dd641ccb" providerId="ADAL" clId="{C26EC5E4-FC64-489D-9FEA-50E266D557A8}" dt="2022-01-21T12:14:35.577" v="36" actId="26606"/>
          <ac:spMkLst>
            <pc:docMk/>
            <pc:sldMk cId="2715275437" sldId="520"/>
            <ac:spMk id="18" creationId="{9A97C86A-04D6-40F7-AE84-31AB43E6A846}"/>
          </ac:spMkLst>
        </pc:spChg>
        <pc:spChg chg="add del">
          <ac:chgData name="Anders Blom (Gävle)" userId="f57143c5-8498-41a6-a062-a969dd641ccb" providerId="ADAL" clId="{C26EC5E4-FC64-489D-9FEA-50E266D557A8}" dt="2022-01-21T12:14:35.577" v="36" actId="26606"/>
          <ac:spMkLst>
            <pc:docMk/>
            <pc:sldMk cId="2715275437" sldId="520"/>
            <ac:spMk id="20" creationId="{FF9F2414-84E8-453E-B1F3-389FDE8192D9}"/>
          </ac:spMkLst>
        </pc:spChg>
        <pc:spChg chg="add del">
          <ac:chgData name="Anders Blom (Gävle)" userId="f57143c5-8498-41a6-a062-a969dd641ccb" providerId="ADAL" clId="{C26EC5E4-FC64-489D-9FEA-50E266D557A8}" dt="2022-01-21T12:14:35.577" v="36" actId="26606"/>
          <ac:spMkLst>
            <pc:docMk/>
            <pc:sldMk cId="2715275437" sldId="520"/>
            <ac:spMk id="22" creationId="{3ECA69A1-7536-43AC-85EF-C7106179F5ED}"/>
          </ac:spMkLst>
        </pc:spChg>
        <pc:spChg chg="add">
          <ac:chgData name="Anders Blom (Gävle)" userId="f57143c5-8498-41a6-a062-a969dd641ccb" providerId="ADAL" clId="{C26EC5E4-FC64-489D-9FEA-50E266D557A8}" dt="2022-01-21T12:14:35.585" v="37" actId="26606"/>
          <ac:spMkLst>
            <pc:docMk/>
            <pc:sldMk cId="2715275437" sldId="520"/>
            <ac:spMk id="24" creationId="{63644BFD-D22E-4019-B666-387DA51AEAFD}"/>
          </ac:spMkLst>
        </pc:spChg>
        <pc:spChg chg="add">
          <ac:chgData name="Anders Blom (Gävle)" userId="f57143c5-8498-41a6-a062-a969dd641ccb" providerId="ADAL" clId="{C26EC5E4-FC64-489D-9FEA-50E266D557A8}" dt="2022-01-21T12:14:35.585" v="37" actId="26606"/>
          <ac:spMkLst>
            <pc:docMk/>
            <pc:sldMk cId="2715275437" sldId="520"/>
            <ac:spMk id="27" creationId="{3776B14B-F2F4-4825-8DA8-8C7A0F2B3960}"/>
          </ac:spMkLst>
        </pc:spChg>
        <pc:grpChg chg="add">
          <ac:chgData name="Anders Blom (Gävle)" userId="f57143c5-8498-41a6-a062-a969dd641ccb" providerId="ADAL" clId="{C26EC5E4-FC64-489D-9FEA-50E266D557A8}" dt="2022-01-21T12:14:35.585" v="37" actId="26606"/>
          <ac:grpSpMkLst>
            <pc:docMk/>
            <pc:sldMk cId="2715275437" sldId="520"/>
            <ac:grpSpMk id="25" creationId="{5FE9FE4C-C9E0-4C54-8010-EA9D29CD4D59}"/>
          </ac:grpSpMkLst>
        </pc:grpChg>
        <pc:picChg chg="mod">
          <ac:chgData name="Anders Blom (Gävle)" userId="f57143c5-8498-41a6-a062-a969dd641ccb" providerId="ADAL" clId="{C26EC5E4-FC64-489D-9FEA-50E266D557A8}" dt="2022-01-21T12:14:35.585" v="37" actId="26606"/>
          <ac:picMkLst>
            <pc:docMk/>
            <pc:sldMk cId="2715275437" sldId="520"/>
            <ac:picMk id="5" creationId="{3DDC2211-1800-46C5-84C6-D3FA40C1EA9F}"/>
          </ac:picMkLst>
        </pc:picChg>
      </pc:sldChg>
      <pc:sldChg chg="add">
        <pc:chgData name="Anders Blom (Gävle)" userId="f57143c5-8498-41a6-a062-a969dd641ccb" providerId="ADAL" clId="{C26EC5E4-FC64-489D-9FEA-50E266D557A8}" dt="2022-01-21T12:56:38.223" v="212"/>
        <pc:sldMkLst>
          <pc:docMk/>
          <pc:sldMk cId="135066421" sldId="525"/>
        </pc:sldMkLst>
      </pc:sldChg>
      <pc:sldChg chg="addSp modSp mod setBg">
        <pc:chgData name="Anders Blom (Gävle)" userId="f57143c5-8498-41a6-a062-a969dd641ccb" providerId="ADAL" clId="{C26EC5E4-FC64-489D-9FEA-50E266D557A8}" dt="2022-01-21T12:14:56.236" v="38" actId="26606"/>
        <pc:sldMkLst>
          <pc:docMk/>
          <pc:sldMk cId="4197797928" sldId="534"/>
        </pc:sldMkLst>
        <pc:spChg chg="add">
          <ac:chgData name="Anders Blom (Gävle)" userId="f57143c5-8498-41a6-a062-a969dd641ccb" providerId="ADAL" clId="{C26EC5E4-FC64-489D-9FEA-50E266D557A8}" dt="2022-01-21T12:14:56.236" v="38" actId="26606"/>
          <ac:spMkLst>
            <pc:docMk/>
            <pc:sldMk cId="4197797928" sldId="534"/>
            <ac:spMk id="10" creationId="{63644BFD-D22E-4019-B666-387DA51AEAFD}"/>
          </ac:spMkLst>
        </pc:spChg>
        <pc:spChg chg="add">
          <ac:chgData name="Anders Blom (Gävle)" userId="f57143c5-8498-41a6-a062-a969dd641ccb" providerId="ADAL" clId="{C26EC5E4-FC64-489D-9FEA-50E266D557A8}" dt="2022-01-21T12:14:56.236" v="38" actId="26606"/>
          <ac:spMkLst>
            <pc:docMk/>
            <pc:sldMk cId="4197797928" sldId="534"/>
            <ac:spMk id="16" creationId="{3776B14B-F2F4-4825-8DA8-8C7A0F2B3960}"/>
          </ac:spMkLst>
        </pc:spChg>
        <pc:grpChg chg="add">
          <ac:chgData name="Anders Blom (Gävle)" userId="f57143c5-8498-41a6-a062-a969dd641ccb" providerId="ADAL" clId="{C26EC5E4-FC64-489D-9FEA-50E266D557A8}" dt="2022-01-21T12:14:56.236" v="38" actId="26606"/>
          <ac:grpSpMkLst>
            <pc:docMk/>
            <pc:sldMk cId="4197797928" sldId="534"/>
            <ac:grpSpMk id="12" creationId="{5FE9FE4C-C9E0-4C54-8010-EA9D29CD4D59}"/>
          </ac:grpSpMkLst>
        </pc:grpChg>
        <pc:picChg chg="mod">
          <ac:chgData name="Anders Blom (Gävle)" userId="f57143c5-8498-41a6-a062-a969dd641ccb" providerId="ADAL" clId="{C26EC5E4-FC64-489D-9FEA-50E266D557A8}" dt="2022-01-21T12:14:56.236" v="38" actId="26606"/>
          <ac:picMkLst>
            <pc:docMk/>
            <pc:sldMk cId="4197797928" sldId="534"/>
            <ac:picMk id="5" creationId="{981ADE59-5018-4406-8FBE-817D4E260EAA}"/>
          </ac:picMkLst>
        </pc:picChg>
      </pc:sldChg>
      <pc:sldChg chg="ord">
        <pc:chgData name="Anders Blom (Gävle)" userId="f57143c5-8498-41a6-a062-a969dd641ccb" providerId="ADAL" clId="{C26EC5E4-FC64-489D-9FEA-50E266D557A8}" dt="2022-01-21T12:16:02.862" v="43"/>
        <pc:sldMkLst>
          <pc:docMk/>
          <pc:sldMk cId="2317513220" sldId="535"/>
        </pc:sldMkLst>
      </pc:sldChg>
      <pc:sldChg chg="addSp modSp mod setBg">
        <pc:chgData name="Anders Blom (Gävle)" userId="f57143c5-8498-41a6-a062-a969dd641ccb" providerId="ADAL" clId="{C26EC5E4-FC64-489D-9FEA-50E266D557A8}" dt="2022-01-21T12:53:05.117" v="211" actId="20577"/>
        <pc:sldMkLst>
          <pc:docMk/>
          <pc:sldMk cId="3315512725" sldId="537"/>
        </pc:sldMkLst>
        <pc:spChg chg="add mod">
          <ac:chgData name="Anders Blom (Gävle)" userId="f57143c5-8498-41a6-a062-a969dd641ccb" providerId="ADAL" clId="{C26EC5E4-FC64-489D-9FEA-50E266D557A8}" dt="2022-01-21T12:53:05.117" v="211" actId="20577"/>
          <ac:spMkLst>
            <pc:docMk/>
            <pc:sldMk cId="3315512725" sldId="537"/>
            <ac:spMk id="2" creationId="{DC7D0199-6475-434C-BEFF-69045001E963}"/>
          </ac:spMkLst>
        </pc:spChg>
        <pc:spChg chg="add">
          <ac:chgData name="Anders Blom (Gävle)" userId="f57143c5-8498-41a6-a062-a969dd641ccb" providerId="ADAL" clId="{C26EC5E4-FC64-489D-9FEA-50E266D557A8}" dt="2022-01-21T12:15:28.246" v="39" actId="26606"/>
          <ac:spMkLst>
            <pc:docMk/>
            <pc:sldMk cId="3315512725" sldId="537"/>
            <ac:spMk id="11" creationId="{63644BFD-D22E-4019-B666-387DA51AEAFD}"/>
          </ac:spMkLst>
        </pc:spChg>
        <pc:spChg chg="add">
          <ac:chgData name="Anders Blom (Gävle)" userId="f57143c5-8498-41a6-a062-a969dd641ccb" providerId="ADAL" clId="{C26EC5E4-FC64-489D-9FEA-50E266D557A8}" dt="2022-01-21T12:15:28.246" v="39" actId="26606"/>
          <ac:spMkLst>
            <pc:docMk/>
            <pc:sldMk cId="3315512725" sldId="537"/>
            <ac:spMk id="17" creationId="{3776B14B-F2F4-4825-8DA8-8C7A0F2B3960}"/>
          </ac:spMkLst>
        </pc:spChg>
        <pc:grpChg chg="add">
          <ac:chgData name="Anders Blom (Gävle)" userId="f57143c5-8498-41a6-a062-a969dd641ccb" providerId="ADAL" clId="{C26EC5E4-FC64-489D-9FEA-50E266D557A8}" dt="2022-01-21T12:15:28.246" v="39" actId="26606"/>
          <ac:grpSpMkLst>
            <pc:docMk/>
            <pc:sldMk cId="3315512725" sldId="537"/>
            <ac:grpSpMk id="13" creationId="{5FE9FE4C-C9E0-4C54-8010-EA9D29CD4D59}"/>
          </ac:grpSpMkLst>
        </pc:grpChg>
        <pc:picChg chg="mod">
          <ac:chgData name="Anders Blom (Gävle)" userId="f57143c5-8498-41a6-a062-a969dd641ccb" providerId="ADAL" clId="{C26EC5E4-FC64-489D-9FEA-50E266D557A8}" dt="2022-01-21T12:52:13.343" v="166" actId="1076"/>
          <ac:picMkLst>
            <pc:docMk/>
            <pc:sldMk cId="3315512725" sldId="537"/>
            <ac:picMk id="6" creationId="{FA07D740-0FF6-4411-81A6-4543D261BBEB}"/>
          </ac:picMkLst>
        </pc:picChg>
      </pc:sldChg>
      <pc:sldChg chg="del">
        <pc:chgData name="Anders Blom (Gävle)" userId="f57143c5-8498-41a6-a062-a969dd641ccb" providerId="ADAL" clId="{C26EC5E4-FC64-489D-9FEA-50E266D557A8}" dt="2022-01-21T12:16:22.550" v="49" actId="47"/>
        <pc:sldMkLst>
          <pc:docMk/>
          <pc:sldMk cId="3028197492" sldId="538"/>
        </pc:sldMkLst>
      </pc:sldChg>
      <pc:sldChg chg="del">
        <pc:chgData name="Anders Blom (Gävle)" userId="f57143c5-8498-41a6-a062-a969dd641ccb" providerId="ADAL" clId="{C26EC5E4-FC64-489D-9FEA-50E266D557A8}" dt="2022-01-21T12:47:22.783" v="163" actId="47"/>
        <pc:sldMkLst>
          <pc:docMk/>
          <pc:sldMk cId="2575589449" sldId="539"/>
        </pc:sldMkLst>
      </pc:sldChg>
      <pc:sldChg chg="modSp add del mod">
        <pc:chgData name="Anders Blom (Gävle)" userId="f57143c5-8498-41a6-a062-a969dd641ccb" providerId="ADAL" clId="{C26EC5E4-FC64-489D-9FEA-50E266D557A8}" dt="2022-01-21T12:19:33.927" v="55" actId="47"/>
        <pc:sldMkLst>
          <pc:docMk/>
          <pc:sldMk cId="1610661379" sldId="540"/>
        </pc:sldMkLst>
        <pc:spChg chg="mod">
          <ac:chgData name="Anders Blom (Gävle)" userId="f57143c5-8498-41a6-a062-a969dd641ccb" providerId="ADAL" clId="{C26EC5E4-FC64-489D-9FEA-50E266D557A8}" dt="2022-01-21T12:19:20.958" v="53" actId="27636"/>
          <ac:spMkLst>
            <pc:docMk/>
            <pc:sldMk cId="1610661379" sldId="540"/>
            <ac:spMk id="3" creationId="{00000000-0000-0000-0000-000000000000}"/>
          </ac:spMkLst>
        </pc:spChg>
      </pc:sldChg>
    </pc:docChg>
  </pc:docChgLst>
  <pc:docChgLst>
    <pc:chgData name="Anders Blom (Billerud)" userId="f57143c5-8498-41a6-a062-a969dd641ccb" providerId="ADAL" clId="{4AA7585D-4867-45E8-8A40-5E9A461B906B}"/>
    <pc:docChg chg="undo custSel modSld">
      <pc:chgData name="Anders Blom (Billerud)" userId="f57143c5-8498-41a6-a062-a969dd641ccb" providerId="ADAL" clId="{4AA7585D-4867-45E8-8A40-5E9A461B906B}" dt="2022-11-11T12:09:48.977" v="854" actId="20577"/>
      <pc:docMkLst>
        <pc:docMk/>
      </pc:docMkLst>
      <pc:sldChg chg="modSp mod">
        <pc:chgData name="Anders Blom (Billerud)" userId="f57143c5-8498-41a6-a062-a969dd641ccb" providerId="ADAL" clId="{4AA7585D-4867-45E8-8A40-5E9A461B906B}" dt="2022-11-11T11:52:40.550" v="808" actId="20577"/>
        <pc:sldMkLst>
          <pc:docMk/>
          <pc:sldMk cId="513556892" sldId="417"/>
        </pc:sldMkLst>
        <pc:spChg chg="mod">
          <ac:chgData name="Anders Blom (Billerud)" userId="f57143c5-8498-41a6-a062-a969dd641ccb" providerId="ADAL" clId="{4AA7585D-4867-45E8-8A40-5E9A461B906B}" dt="2022-11-11T11:52:40.550" v="808" actId="20577"/>
          <ac:spMkLst>
            <pc:docMk/>
            <pc:sldMk cId="513556892" sldId="417"/>
            <ac:spMk id="2" creationId="{EAD93788-B10B-4F08-83E2-D15FAC6F8525}"/>
          </ac:spMkLst>
        </pc:spChg>
      </pc:sldChg>
      <pc:sldChg chg="addSp modSp mod">
        <pc:chgData name="Anders Blom (Billerud)" userId="f57143c5-8498-41a6-a062-a969dd641ccb" providerId="ADAL" clId="{4AA7585D-4867-45E8-8A40-5E9A461B906B}" dt="2022-11-11T11:29:43.441" v="790" actId="20577"/>
        <pc:sldMkLst>
          <pc:docMk/>
          <pc:sldMk cId="3575125215" sldId="447"/>
        </pc:sldMkLst>
        <pc:spChg chg="mod">
          <ac:chgData name="Anders Blom (Billerud)" userId="f57143c5-8498-41a6-a062-a969dd641ccb" providerId="ADAL" clId="{4AA7585D-4867-45E8-8A40-5E9A461B906B}" dt="2022-11-11T11:24:42.683" v="621" actId="14100"/>
          <ac:spMkLst>
            <pc:docMk/>
            <pc:sldMk cId="3575125215" sldId="447"/>
            <ac:spMk id="6" creationId="{00000000-0000-0000-0000-000000000000}"/>
          </ac:spMkLst>
        </pc:spChg>
        <pc:spChg chg="mod">
          <ac:chgData name="Anders Blom (Billerud)" userId="f57143c5-8498-41a6-a062-a969dd641ccb" providerId="ADAL" clId="{4AA7585D-4867-45E8-8A40-5E9A461B906B}" dt="2022-11-11T11:26:03.093" v="626" actId="1076"/>
          <ac:spMkLst>
            <pc:docMk/>
            <pc:sldMk cId="3575125215" sldId="447"/>
            <ac:spMk id="7" creationId="{00000000-0000-0000-0000-000000000000}"/>
          </ac:spMkLst>
        </pc:spChg>
        <pc:spChg chg="mod">
          <ac:chgData name="Anders Blom (Billerud)" userId="f57143c5-8498-41a6-a062-a969dd641ccb" providerId="ADAL" clId="{4AA7585D-4867-45E8-8A40-5E9A461B906B}" dt="2022-11-11T11:29:43.441" v="790" actId="20577"/>
          <ac:spMkLst>
            <pc:docMk/>
            <pc:sldMk cId="3575125215" sldId="447"/>
            <ac:spMk id="8" creationId="{00000000-0000-0000-0000-000000000000}"/>
          </ac:spMkLst>
        </pc:spChg>
        <pc:spChg chg="add mod">
          <ac:chgData name="Anders Blom (Billerud)" userId="f57143c5-8498-41a6-a062-a969dd641ccb" providerId="ADAL" clId="{4AA7585D-4867-45E8-8A40-5E9A461B906B}" dt="2022-11-11T11:29:32.230" v="789" actId="20577"/>
          <ac:spMkLst>
            <pc:docMk/>
            <pc:sldMk cId="3575125215" sldId="447"/>
            <ac:spMk id="11" creationId="{7A237435-0DFF-6ECC-F7E9-D0105BD152C6}"/>
          </ac:spMkLst>
        </pc:spChg>
      </pc:sldChg>
      <pc:sldChg chg="modSp mod">
        <pc:chgData name="Anders Blom (Billerud)" userId="f57143c5-8498-41a6-a062-a969dd641ccb" providerId="ADAL" clId="{4AA7585D-4867-45E8-8A40-5E9A461B906B}" dt="2022-11-11T10:48:11.506" v="40" actId="20577"/>
        <pc:sldMkLst>
          <pc:docMk/>
          <pc:sldMk cId="213443009" sldId="495"/>
        </pc:sldMkLst>
        <pc:spChg chg="mod">
          <ac:chgData name="Anders Blom (Billerud)" userId="f57143c5-8498-41a6-a062-a969dd641ccb" providerId="ADAL" clId="{4AA7585D-4867-45E8-8A40-5E9A461B906B}" dt="2022-11-11T10:48:11.506" v="40" actId="20577"/>
          <ac:spMkLst>
            <pc:docMk/>
            <pc:sldMk cId="213443009" sldId="495"/>
            <ac:spMk id="3" creationId="{00000000-0000-0000-0000-000000000000}"/>
          </ac:spMkLst>
        </pc:spChg>
      </pc:sldChg>
      <pc:sldChg chg="modSp mod">
        <pc:chgData name="Anders Blom (Billerud)" userId="f57143c5-8498-41a6-a062-a969dd641ccb" providerId="ADAL" clId="{4AA7585D-4867-45E8-8A40-5E9A461B906B}" dt="2022-11-11T11:17:07.042" v="575" actId="255"/>
        <pc:sldMkLst>
          <pc:docMk/>
          <pc:sldMk cId="3537350823" sldId="538"/>
        </pc:sldMkLst>
        <pc:spChg chg="mod">
          <ac:chgData name="Anders Blom (Billerud)" userId="f57143c5-8498-41a6-a062-a969dd641ccb" providerId="ADAL" clId="{4AA7585D-4867-45E8-8A40-5E9A461B906B}" dt="2022-11-11T11:06:03.816" v="487" actId="27636"/>
          <ac:spMkLst>
            <pc:docMk/>
            <pc:sldMk cId="3537350823" sldId="538"/>
            <ac:spMk id="2" creationId="{5F40B605-46D5-48F9-863A-400E98DC39C3}"/>
          </ac:spMkLst>
        </pc:spChg>
        <pc:spChg chg="mod">
          <ac:chgData name="Anders Blom (Billerud)" userId="f57143c5-8498-41a6-a062-a969dd641ccb" providerId="ADAL" clId="{4AA7585D-4867-45E8-8A40-5E9A461B906B}" dt="2022-11-11T11:08:07.195" v="496" actId="14100"/>
          <ac:spMkLst>
            <pc:docMk/>
            <pc:sldMk cId="3537350823" sldId="538"/>
            <ac:spMk id="3" creationId="{5A2E7961-45A7-4460-98E5-15EA39A5DA36}"/>
          </ac:spMkLst>
        </pc:spChg>
        <pc:spChg chg="mod">
          <ac:chgData name="Anders Blom (Billerud)" userId="f57143c5-8498-41a6-a062-a969dd641ccb" providerId="ADAL" clId="{4AA7585D-4867-45E8-8A40-5E9A461B906B}" dt="2022-11-11T11:17:07.042" v="575" actId="255"/>
          <ac:spMkLst>
            <pc:docMk/>
            <pc:sldMk cId="3537350823" sldId="538"/>
            <ac:spMk id="5" creationId="{387C4034-AF7B-401F-ADF2-3D1F2E3EBDD4}"/>
          </ac:spMkLst>
        </pc:spChg>
      </pc:sldChg>
      <pc:sldChg chg="modSp mod">
        <pc:chgData name="Anders Blom (Billerud)" userId="f57143c5-8498-41a6-a062-a969dd641ccb" providerId="ADAL" clId="{4AA7585D-4867-45E8-8A40-5E9A461B906B}" dt="2022-11-11T12:09:48.977" v="854" actId="20577"/>
        <pc:sldMkLst>
          <pc:docMk/>
          <pc:sldMk cId="772485050" sldId="539"/>
        </pc:sldMkLst>
        <pc:spChg chg="mod">
          <ac:chgData name="Anders Blom (Billerud)" userId="f57143c5-8498-41a6-a062-a969dd641ccb" providerId="ADAL" clId="{4AA7585D-4867-45E8-8A40-5E9A461B906B}" dt="2022-11-11T11:13:58.792" v="558" actId="27636"/>
          <ac:spMkLst>
            <pc:docMk/>
            <pc:sldMk cId="772485050" sldId="539"/>
            <ac:spMk id="2" creationId="{FC982BB5-02B6-4DA6-9BCC-EC1C94436590}"/>
          </ac:spMkLst>
        </pc:spChg>
        <pc:spChg chg="mod">
          <ac:chgData name="Anders Blom (Billerud)" userId="f57143c5-8498-41a6-a062-a969dd641ccb" providerId="ADAL" clId="{4AA7585D-4867-45E8-8A40-5E9A461B906B}" dt="2022-11-11T11:14:09.566" v="560" actId="5793"/>
          <ac:spMkLst>
            <pc:docMk/>
            <pc:sldMk cId="772485050" sldId="539"/>
            <ac:spMk id="3" creationId="{ADEB7024-9686-45A3-BEEB-6B006FD2809F}"/>
          </ac:spMkLst>
        </pc:spChg>
        <pc:spChg chg="mod">
          <ac:chgData name="Anders Blom (Billerud)" userId="f57143c5-8498-41a6-a062-a969dd641ccb" providerId="ADAL" clId="{4AA7585D-4867-45E8-8A40-5E9A461B906B}" dt="2022-11-11T12:09:48.977" v="854" actId="20577"/>
          <ac:spMkLst>
            <pc:docMk/>
            <pc:sldMk cId="772485050" sldId="539"/>
            <ac:spMk id="5" creationId="{5027FCD2-D1D4-44C1-913B-4B0C9EF23E96}"/>
          </ac:spMkLst>
        </pc:spChg>
      </pc:sldChg>
    </pc:docChg>
  </pc:docChgLst>
  <pc:docChgLst>
    <pc:chgData name="Anders Blom (Billerud)" userId="f57143c5-8498-41a6-a062-a969dd641ccb" providerId="ADAL" clId="{3CC8521A-B4FE-43EE-A9D5-8613D75440BB}"/>
    <pc:docChg chg="undo custSel modSld">
      <pc:chgData name="Anders Blom (Billerud)" userId="f57143c5-8498-41a6-a062-a969dd641ccb" providerId="ADAL" clId="{3CC8521A-B4FE-43EE-A9D5-8613D75440BB}" dt="2023-04-03T07:10:19.388" v="506" actId="20577"/>
      <pc:docMkLst>
        <pc:docMk/>
      </pc:docMkLst>
      <pc:sldChg chg="modSp mod">
        <pc:chgData name="Anders Blom (Billerud)" userId="f57143c5-8498-41a6-a062-a969dd641ccb" providerId="ADAL" clId="{3CC8521A-B4FE-43EE-A9D5-8613D75440BB}" dt="2023-04-03T07:00:17.895" v="264" actId="20577"/>
        <pc:sldMkLst>
          <pc:docMk/>
          <pc:sldMk cId="3575125215" sldId="447"/>
        </pc:sldMkLst>
        <pc:spChg chg="mod">
          <ac:chgData name="Anders Blom (Billerud)" userId="f57143c5-8498-41a6-a062-a969dd641ccb" providerId="ADAL" clId="{3CC8521A-B4FE-43EE-A9D5-8613D75440BB}" dt="2023-04-03T06:55:47.088" v="208" actId="20577"/>
          <ac:spMkLst>
            <pc:docMk/>
            <pc:sldMk cId="3575125215" sldId="447"/>
            <ac:spMk id="6" creationId="{00000000-0000-0000-0000-000000000000}"/>
          </ac:spMkLst>
        </pc:spChg>
        <pc:spChg chg="mod">
          <ac:chgData name="Anders Blom (Billerud)" userId="f57143c5-8498-41a6-a062-a969dd641ccb" providerId="ADAL" clId="{3CC8521A-B4FE-43EE-A9D5-8613D75440BB}" dt="2023-04-03T06:55:41.012" v="206" actId="20577"/>
          <ac:spMkLst>
            <pc:docMk/>
            <pc:sldMk cId="3575125215" sldId="447"/>
            <ac:spMk id="7" creationId="{00000000-0000-0000-0000-000000000000}"/>
          </ac:spMkLst>
        </pc:spChg>
        <pc:spChg chg="mod">
          <ac:chgData name="Anders Blom (Billerud)" userId="f57143c5-8498-41a6-a062-a969dd641ccb" providerId="ADAL" clId="{3CC8521A-B4FE-43EE-A9D5-8613D75440BB}" dt="2023-04-03T06:58:36.336" v="235" actId="20577"/>
          <ac:spMkLst>
            <pc:docMk/>
            <pc:sldMk cId="3575125215" sldId="447"/>
            <ac:spMk id="8" creationId="{00000000-0000-0000-0000-000000000000}"/>
          </ac:spMkLst>
        </pc:spChg>
        <pc:spChg chg="mod">
          <ac:chgData name="Anders Blom (Billerud)" userId="f57143c5-8498-41a6-a062-a969dd641ccb" providerId="ADAL" clId="{3CC8521A-B4FE-43EE-A9D5-8613D75440BB}" dt="2023-04-03T07:00:17.895" v="264" actId="20577"/>
          <ac:spMkLst>
            <pc:docMk/>
            <pc:sldMk cId="3575125215" sldId="447"/>
            <ac:spMk id="11" creationId="{7A237435-0DFF-6ECC-F7E9-D0105BD152C6}"/>
          </ac:spMkLst>
        </pc:spChg>
      </pc:sldChg>
      <pc:sldChg chg="modSp mod">
        <pc:chgData name="Anders Blom (Billerud)" userId="f57143c5-8498-41a6-a062-a969dd641ccb" providerId="ADAL" clId="{3CC8521A-B4FE-43EE-A9D5-8613D75440BB}" dt="2023-04-03T06:54:07.607" v="174" actId="20577"/>
        <pc:sldMkLst>
          <pc:docMk/>
          <pc:sldMk cId="375898179" sldId="494"/>
        </pc:sldMkLst>
        <pc:spChg chg="mod">
          <ac:chgData name="Anders Blom (Billerud)" userId="f57143c5-8498-41a6-a062-a969dd641ccb" providerId="ADAL" clId="{3CC8521A-B4FE-43EE-A9D5-8613D75440BB}" dt="2023-04-03T06:54:07.607" v="174" actId="20577"/>
          <ac:spMkLst>
            <pc:docMk/>
            <pc:sldMk cId="375898179" sldId="494"/>
            <ac:spMk id="3" creationId="{00000000-0000-0000-0000-000000000000}"/>
          </ac:spMkLst>
        </pc:spChg>
      </pc:sldChg>
      <pc:sldChg chg="modSp mod">
        <pc:chgData name="Anders Blom (Billerud)" userId="f57143c5-8498-41a6-a062-a969dd641ccb" providerId="ADAL" clId="{3CC8521A-B4FE-43EE-A9D5-8613D75440BB}" dt="2023-04-03T07:10:19.388" v="506" actId="20577"/>
        <pc:sldMkLst>
          <pc:docMk/>
          <pc:sldMk cId="213443009" sldId="495"/>
        </pc:sldMkLst>
        <pc:spChg chg="mod">
          <ac:chgData name="Anders Blom (Billerud)" userId="f57143c5-8498-41a6-a062-a969dd641ccb" providerId="ADAL" clId="{3CC8521A-B4FE-43EE-A9D5-8613D75440BB}" dt="2023-04-03T07:10:19.388" v="506" actId="20577"/>
          <ac:spMkLst>
            <pc:docMk/>
            <pc:sldMk cId="213443009" sldId="495"/>
            <ac:spMk id="3" creationId="{00000000-0000-0000-0000-000000000000}"/>
          </ac:spMkLst>
        </pc:spChg>
      </pc:sldChg>
      <pc:sldChg chg="modSp mod">
        <pc:chgData name="Anders Blom (Billerud)" userId="f57143c5-8498-41a6-a062-a969dd641ccb" providerId="ADAL" clId="{3CC8521A-B4FE-43EE-A9D5-8613D75440BB}" dt="2023-04-03T07:09:41.805" v="502" actId="20577"/>
        <pc:sldMkLst>
          <pc:docMk/>
          <pc:sldMk cId="3537350823" sldId="538"/>
        </pc:sldMkLst>
        <pc:spChg chg="mod">
          <ac:chgData name="Anders Blom (Billerud)" userId="f57143c5-8498-41a6-a062-a969dd641ccb" providerId="ADAL" clId="{3CC8521A-B4FE-43EE-A9D5-8613D75440BB}" dt="2023-04-03T07:09:41.805" v="502" actId="20577"/>
          <ac:spMkLst>
            <pc:docMk/>
            <pc:sldMk cId="3537350823" sldId="538"/>
            <ac:spMk id="5" creationId="{387C4034-AF7B-401F-ADF2-3D1F2E3EBDD4}"/>
          </ac:spMkLst>
        </pc:spChg>
      </pc:sldChg>
      <pc:sldChg chg="modSp mod">
        <pc:chgData name="Anders Blom (Billerud)" userId="f57143c5-8498-41a6-a062-a969dd641ccb" providerId="ADAL" clId="{3CC8521A-B4FE-43EE-A9D5-8613D75440BB}" dt="2023-04-03T07:09:26.379" v="501" actId="20577"/>
        <pc:sldMkLst>
          <pc:docMk/>
          <pc:sldMk cId="772485050" sldId="539"/>
        </pc:sldMkLst>
        <pc:spChg chg="mod">
          <ac:chgData name="Anders Blom (Billerud)" userId="f57143c5-8498-41a6-a062-a969dd641ccb" providerId="ADAL" clId="{3CC8521A-B4FE-43EE-A9D5-8613D75440BB}" dt="2023-04-03T07:09:26.379" v="501" actId="20577"/>
          <ac:spMkLst>
            <pc:docMk/>
            <pc:sldMk cId="772485050" sldId="539"/>
            <ac:spMk id="5" creationId="{5027FCD2-D1D4-44C1-913B-4B0C9EF23E96}"/>
          </ac:spMkLst>
        </pc:spChg>
      </pc:sldChg>
    </pc:docChg>
  </pc:docChgLst>
  <pc:docChgLst>
    <pc:chgData name="Anders Blom (Gävle)" userId="f57143c5-8498-41a6-a062-a969dd641ccb" providerId="ADAL" clId="{B31E862A-1F0E-45F1-898D-5E8B6B45F70F}"/>
    <pc:docChg chg="modSld">
      <pc:chgData name="Anders Blom (Gävle)" userId="f57143c5-8498-41a6-a062-a969dd641ccb" providerId="ADAL" clId="{B31E862A-1F0E-45F1-898D-5E8B6B45F70F}" dt="2022-09-12T14:14:35.278" v="19" actId="20577"/>
      <pc:docMkLst>
        <pc:docMk/>
      </pc:docMkLst>
      <pc:sldChg chg="modSp mod">
        <pc:chgData name="Anders Blom (Gävle)" userId="f57143c5-8498-41a6-a062-a969dd641ccb" providerId="ADAL" clId="{B31E862A-1F0E-45F1-898D-5E8B6B45F70F}" dt="2022-09-12T14:14:35.278" v="19" actId="20577"/>
        <pc:sldMkLst>
          <pc:docMk/>
          <pc:sldMk cId="0" sldId="318"/>
        </pc:sldMkLst>
        <pc:spChg chg="mod">
          <ac:chgData name="Anders Blom (Gävle)" userId="f57143c5-8498-41a6-a062-a969dd641ccb" providerId="ADAL" clId="{B31E862A-1F0E-45F1-898D-5E8B6B45F70F}" dt="2022-09-12T14:14:35.278" v="19" actId="20577"/>
          <ac:spMkLst>
            <pc:docMk/>
            <pc:sldMk cId="0" sldId="318"/>
            <ac:spMk id="7171" creationId="{FE0A4978-B36F-4D1D-B428-0D91EA48DF4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B7483E-9B72-4738-B7C8-D2110BC31B6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F2709E3-010B-4B3B-9D13-84A5D17847E3}">
      <dgm:prSet/>
      <dgm:spPr/>
      <dgm:t>
        <a:bodyPr/>
        <a:lstStyle/>
        <a:p>
          <a:r>
            <a:rPr lang="en-US" dirty="0"/>
            <a:t>Vi gör en total genomgång av dina försäkringar</a:t>
          </a:r>
        </a:p>
      </dgm:t>
    </dgm:pt>
    <dgm:pt modelId="{71947FBA-68D7-486C-8972-2D336201823E}" type="parTrans" cxnId="{4FC88037-88DA-485B-934D-F369E5D7FA7B}">
      <dgm:prSet/>
      <dgm:spPr/>
      <dgm:t>
        <a:bodyPr/>
        <a:lstStyle/>
        <a:p>
          <a:endParaRPr lang="en-US"/>
        </a:p>
      </dgm:t>
    </dgm:pt>
    <dgm:pt modelId="{54CD54EB-70FF-4993-BCA2-B77AF827B7E7}" type="sibTrans" cxnId="{4FC88037-88DA-485B-934D-F369E5D7FA7B}">
      <dgm:prSet/>
      <dgm:spPr/>
      <dgm:t>
        <a:bodyPr/>
        <a:lstStyle/>
        <a:p>
          <a:endParaRPr lang="en-US"/>
        </a:p>
      </dgm:t>
    </dgm:pt>
    <dgm:pt modelId="{ADB7F234-CB5E-4C74-A324-19042EDC099E}">
      <dgm:prSet/>
      <dgm:spPr/>
      <dgm:t>
        <a:bodyPr/>
        <a:lstStyle/>
        <a:p>
          <a:r>
            <a:rPr lang="en-US" dirty="0"/>
            <a:t>Hur det ser ut för </a:t>
          </a:r>
          <a:r>
            <a:rPr lang="en-US" dirty="0" err="1"/>
            <a:t>hela</a:t>
          </a:r>
          <a:r>
            <a:rPr lang="en-US" dirty="0"/>
            <a:t> </a:t>
          </a:r>
          <a:r>
            <a:rPr lang="en-US" dirty="0" err="1"/>
            <a:t>familjen</a:t>
          </a:r>
          <a:r>
            <a:rPr lang="en-US" dirty="0"/>
            <a:t> ? </a:t>
          </a:r>
        </a:p>
      </dgm:t>
    </dgm:pt>
    <dgm:pt modelId="{30DD0EBA-D9FB-434E-A377-6B1B72738E11}" type="parTrans" cxnId="{6A034203-7C14-458B-B058-5A8D6554DC1E}">
      <dgm:prSet/>
      <dgm:spPr/>
      <dgm:t>
        <a:bodyPr/>
        <a:lstStyle/>
        <a:p>
          <a:endParaRPr lang="en-US"/>
        </a:p>
      </dgm:t>
    </dgm:pt>
    <dgm:pt modelId="{AE79142D-3997-47CF-B823-B52A1ED4458D}" type="sibTrans" cxnId="{6A034203-7C14-458B-B058-5A8D6554DC1E}">
      <dgm:prSet/>
      <dgm:spPr/>
      <dgm:t>
        <a:bodyPr/>
        <a:lstStyle/>
        <a:p>
          <a:endParaRPr lang="en-US"/>
        </a:p>
      </dgm:t>
    </dgm:pt>
    <dgm:pt modelId="{CFEC31F0-A6DA-4ABA-B0A6-81A33B4E7EA7}">
      <dgm:prSet/>
      <dgm:spPr/>
      <dgm:t>
        <a:bodyPr/>
        <a:lstStyle/>
        <a:p>
          <a:r>
            <a:rPr lang="en-US"/>
            <a:t>Ta bort onödiga försäkringar</a:t>
          </a:r>
        </a:p>
      </dgm:t>
    </dgm:pt>
    <dgm:pt modelId="{B3171070-00D3-4680-9140-7311CB7D2DC4}" type="parTrans" cxnId="{6E696CDE-00CB-4EC2-99F8-B6D486B30AC2}">
      <dgm:prSet/>
      <dgm:spPr/>
      <dgm:t>
        <a:bodyPr/>
        <a:lstStyle/>
        <a:p>
          <a:endParaRPr lang="en-US"/>
        </a:p>
      </dgm:t>
    </dgm:pt>
    <dgm:pt modelId="{3740B844-B78B-4E2E-B6A0-E780FDDA567C}" type="sibTrans" cxnId="{6E696CDE-00CB-4EC2-99F8-B6D486B30AC2}">
      <dgm:prSet/>
      <dgm:spPr/>
      <dgm:t>
        <a:bodyPr/>
        <a:lstStyle/>
        <a:p>
          <a:endParaRPr lang="en-US"/>
        </a:p>
      </dgm:t>
    </dgm:pt>
    <dgm:pt modelId="{D181B5CA-AAEB-426A-BA8A-3E668CDC77EB}">
      <dgm:prSet/>
      <dgm:spPr/>
      <dgm:t>
        <a:bodyPr/>
        <a:lstStyle/>
        <a:p>
          <a:r>
            <a:rPr lang="en-US"/>
            <a:t>Lägg till nödvändiga/ nya tilläggsförsäkringar</a:t>
          </a:r>
        </a:p>
      </dgm:t>
    </dgm:pt>
    <dgm:pt modelId="{6D15DEAB-5818-4FCE-BA18-069DDFC8D895}" type="parTrans" cxnId="{79C4BC4E-C983-49B4-A6A3-B1CE2ADF69E3}">
      <dgm:prSet/>
      <dgm:spPr/>
      <dgm:t>
        <a:bodyPr/>
        <a:lstStyle/>
        <a:p>
          <a:endParaRPr lang="en-US"/>
        </a:p>
      </dgm:t>
    </dgm:pt>
    <dgm:pt modelId="{F733C39D-8A8F-49A2-80F7-FBADA7944832}" type="sibTrans" cxnId="{79C4BC4E-C983-49B4-A6A3-B1CE2ADF69E3}">
      <dgm:prSet/>
      <dgm:spPr/>
      <dgm:t>
        <a:bodyPr/>
        <a:lstStyle/>
        <a:p>
          <a:endParaRPr lang="en-US"/>
        </a:p>
      </dgm:t>
    </dgm:pt>
    <dgm:pt modelId="{C873CC29-5268-41E2-A276-605428C09A27}">
      <dgm:prSet/>
      <dgm:spPr/>
      <dgm:t>
        <a:bodyPr/>
        <a:lstStyle/>
        <a:p>
          <a:r>
            <a:rPr lang="en-US"/>
            <a:t>Få prisuppgift / offert på bil / villa / fritidshus</a:t>
          </a:r>
        </a:p>
      </dgm:t>
    </dgm:pt>
    <dgm:pt modelId="{FE48F4D2-23B9-4E25-8D50-FF79C794E333}" type="parTrans" cxnId="{44D3F927-8338-4541-BB36-133C0DC0588D}">
      <dgm:prSet/>
      <dgm:spPr/>
      <dgm:t>
        <a:bodyPr/>
        <a:lstStyle/>
        <a:p>
          <a:endParaRPr lang="en-US"/>
        </a:p>
      </dgm:t>
    </dgm:pt>
    <dgm:pt modelId="{684BFBC1-8B76-463C-AB93-8FC0634CD9F5}" type="sibTrans" cxnId="{44D3F927-8338-4541-BB36-133C0DC0588D}">
      <dgm:prSet/>
      <dgm:spPr/>
      <dgm:t>
        <a:bodyPr/>
        <a:lstStyle/>
        <a:p>
          <a:endParaRPr lang="en-US"/>
        </a:p>
      </dgm:t>
    </dgm:pt>
    <dgm:pt modelId="{83811D34-C059-4DCF-B452-4FCDF33EBE91}">
      <dgm:prSet/>
      <dgm:spPr/>
      <dgm:t>
        <a:bodyPr/>
        <a:lstStyle/>
        <a:p>
          <a:r>
            <a:rPr lang="en-US"/>
            <a:t>Ditt sparande kortsiktigt och långsiktigt</a:t>
          </a:r>
        </a:p>
      </dgm:t>
    </dgm:pt>
    <dgm:pt modelId="{5EC64E8A-D3EB-494C-8245-DE45A296A156}" type="parTrans" cxnId="{ED03E969-836D-4526-A732-BF7F2896169E}">
      <dgm:prSet/>
      <dgm:spPr/>
      <dgm:t>
        <a:bodyPr/>
        <a:lstStyle/>
        <a:p>
          <a:endParaRPr lang="en-US"/>
        </a:p>
      </dgm:t>
    </dgm:pt>
    <dgm:pt modelId="{2569AA0A-32DB-490A-923C-6564119E56BB}" type="sibTrans" cxnId="{ED03E969-836D-4526-A732-BF7F2896169E}">
      <dgm:prSet/>
      <dgm:spPr/>
      <dgm:t>
        <a:bodyPr/>
        <a:lstStyle/>
        <a:p>
          <a:endParaRPr lang="en-US"/>
        </a:p>
      </dgm:t>
    </dgm:pt>
    <dgm:pt modelId="{92FBD2F4-B9D9-480C-958F-4315C1709168}">
      <dgm:prSet/>
      <dgm:spPr/>
      <dgm:t>
        <a:bodyPr/>
        <a:lstStyle/>
        <a:p>
          <a:r>
            <a:rPr lang="en-US"/>
            <a:t>Pensionsanalys</a:t>
          </a:r>
        </a:p>
      </dgm:t>
    </dgm:pt>
    <dgm:pt modelId="{323DBD34-DC8C-4473-8F1F-C2B05677115C}" type="parTrans" cxnId="{307FE4A8-B8F7-4E50-8D38-6C3D5FCB1DA9}">
      <dgm:prSet/>
      <dgm:spPr/>
      <dgm:t>
        <a:bodyPr/>
        <a:lstStyle/>
        <a:p>
          <a:endParaRPr lang="en-US"/>
        </a:p>
      </dgm:t>
    </dgm:pt>
    <dgm:pt modelId="{772AE0EE-CD64-41D8-805C-7379D3CF0BC5}" type="sibTrans" cxnId="{307FE4A8-B8F7-4E50-8D38-6C3D5FCB1DA9}">
      <dgm:prSet/>
      <dgm:spPr/>
      <dgm:t>
        <a:bodyPr/>
        <a:lstStyle/>
        <a:p>
          <a:endParaRPr lang="en-US"/>
        </a:p>
      </dgm:t>
    </dgm:pt>
    <dgm:pt modelId="{BD89EC86-18B3-4945-A24B-335E307EE7F0}">
      <dgm:prSet/>
      <dgm:spPr/>
      <dgm:t>
        <a:bodyPr/>
        <a:lstStyle/>
        <a:p>
          <a:r>
            <a:rPr lang="en-US"/>
            <a:t>Kostnadsfri digital rådgivning på distans</a:t>
          </a:r>
        </a:p>
      </dgm:t>
    </dgm:pt>
    <dgm:pt modelId="{0393FBCB-2D03-41C4-98FB-8E7F0D250313}" type="parTrans" cxnId="{A3AB3E8E-2380-4694-B772-87D91FD6DDD4}">
      <dgm:prSet/>
      <dgm:spPr/>
      <dgm:t>
        <a:bodyPr/>
        <a:lstStyle/>
        <a:p>
          <a:endParaRPr lang="en-US"/>
        </a:p>
      </dgm:t>
    </dgm:pt>
    <dgm:pt modelId="{9DFB24D2-C9F3-41D2-B1C9-EA6A44FD3935}" type="sibTrans" cxnId="{A3AB3E8E-2380-4694-B772-87D91FD6DDD4}">
      <dgm:prSet/>
      <dgm:spPr/>
      <dgm:t>
        <a:bodyPr/>
        <a:lstStyle/>
        <a:p>
          <a:endParaRPr lang="en-US"/>
        </a:p>
      </dgm:t>
    </dgm:pt>
    <dgm:pt modelId="{5F537A2E-1C93-42CD-B5BC-5267D7611B14}">
      <dgm:prSet/>
      <dgm:spPr/>
      <dgm:t>
        <a:bodyPr/>
        <a:lstStyle/>
        <a:p>
          <a:r>
            <a:rPr lang="en-US"/>
            <a:t>Hitta oanmälda skador </a:t>
          </a:r>
        </a:p>
      </dgm:t>
    </dgm:pt>
    <dgm:pt modelId="{2246E251-99A8-4D01-8CDF-E298D7B9ADCF}" type="parTrans" cxnId="{56475932-C6C8-4F59-92E7-6C3F674DE40D}">
      <dgm:prSet/>
      <dgm:spPr/>
      <dgm:t>
        <a:bodyPr/>
        <a:lstStyle/>
        <a:p>
          <a:endParaRPr lang="en-US"/>
        </a:p>
      </dgm:t>
    </dgm:pt>
    <dgm:pt modelId="{7ED0223A-1DEE-4986-B2B1-707D5150B53A}" type="sibTrans" cxnId="{56475932-C6C8-4F59-92E7-6C3F674DE40D}">
      <dgm:prSet/>
      <dgm:spPr/>
      <dgm:t>
        <a:bodyPr/>
        <a:lstStyle/>
        <a:p>
          <a:endParaRPr lang="en-US"/>
        </a:p>
      </dgm:t>
    </dgm:pt>
    <dgm:pt modelId="{47690323-872A-4677-8848-C6F9095E922A}" type="pres">
      <dgm:prSet presAssocID="{F7B7483E-9B72-4738-B7C8-D2110BC31B63}" presName="linear" presStyleCnt="0">
        <dgm:presLayoutVars>
          <dgm:animLvl val="lvl"/>
          <dgm:resizeHandles val="exact"/>
        </dgm:presLayoutVars>
      </dgm:prSet>
      <dgm:spPr/>
    </dgm:pt>
    <dgm:pt modelId="{1D36FCAE-6247-45A2-895F-9AAFCC999985}" type="pres">
      <dgm:prSet presAssocID="{4F2709E3-010B-4B3B-9D13-84A5D17847E3}" presName="parentText" presStyleLbl="node1" presStyleIdx="0" presStyleCnt="9">
        <dgm:presLayoutVars>
          <dgm:chMax val="0"/>
          <dgm:bulletEnabled val="1"/>
        </dgm:presLayoutVars>
      </dgm:prSet>
      <dgm:spPr/>
    </dgm:pt>
    <dgm:pt modelId="{5A6AE7BE-8105-43C3-93DC-69503CEDA8F9}" type="pres">
      <dgm:prSet presAssocID="{54CD54EB-70FF-4993-BCA2-B77AF827B7E7}" presName="spacer" presStyleCnt="0"/>
      <dgm:spPr/>
    </dgm:pt>
    <dgm:pt modelId="{7BADD121-65DC-48EA-8AFC-56DD46221EDB}" type="pres">
      <dgm:prSet presAssocID="{ADB7F234-CB5E-4C74-A324-19042EDC099E}" presName="parentText" presStyleLbl="node1" presStyleIdx="1" presStyleCnt="9">
        <dgm:presLayoutVars>
          <dgm:chMax val="0"/>
          <dgm:bulletEnabled val="1"/>
        </dgm:presLayoutVars>
      </dgm:prSet>
      <dgm:spPr/>
    </dgm:pt>
    <dgm:pt modelId="{E4F745C6-0EC4-456C-BA7B-D322D7007F76}" type="pres">
      <dgm:prSet presAssocID="{AE79142D-3997-47CF-B823-B52A1ED4458D}" presName="spacer" presStyleCnt="0"/>
      <dgm:spPr/>
    </dgm:pt>
    <dgm:pt modelId="{9EC62F42-9899-4E39-A6BE-664D49FCBBE4}" type="pres">
      <dgm:prSet presAssocID="{CFEC31F0-A6DA-4ABA-B0A6-81A33B4E7EA7}" presName="parentText" presStyleLbl="node1" presStyleIdx="2" presStyleCnt="9">
        <dgm:presLayoutVars>
          <dgm:chMax val="0"/>
          <dgm:bulletEnabled val="1"/>
        </dgm:presLayoutVars>
      </dgm:prSet>
      <dgm:spPr/>
    </dgm:pt>
    <dgm:pt modelId="{6A482D5E-7280-4687-89CC-64B7411E52D1}" type="pres">
      <dgm:prSet presAssocID="{3740B844-B78B-4E2E-B6A0-E780FDDA567C}" presName="spacer" presStyleCnt="0"/>
      <dgm:spPr/>
    </dgm:pt>
    <dgm:pt modelId="{2435ED87-3DC3-406B-B618-1AD674E7C3EC}" type="pres">
      <dgm:prSet presAssocID="{D181B5CA-AAEB-426A-BA8A-3E668CDC77EB}" presName="parentText" presStyleLbl="node1" presStyleIdx="3" presStyleCnt="9">
        <dgm:presLayoutVars>
          <dgm:chMax val="0"/>
          <dgm:bulletEnabled val="1"/>
        </dgm:presLayoutVars>
      </dgm:prSet>
      <dgm:spPr/>
    </dgm:pt>
    <dgm:pt modelId="{7A4ED834-0160-4F05-A1E9-8E69F042084E}" type="pres">
      <dgm:prSet presAssocID="{F733C39D-8A8F-49A2-80F7-FBADA7944832}" presName="spacer" presStyleCnt="0"/>
      <dgm:spPr/>
    </dgm:pt>
    <dgm:pt modelId="{16D5E655-7DCE-4F51-BC4C-ED7989251F24}" type="pres">
      <dgm:prSet presAssocID="{C873CC29-5268-41E2-A276-605428C09A27}" presName="parentText" presStyleLbl="node1" presStyleIdx="4" presStyleCnt="9">
        <dgm:presLayoutVars>
          <dgm:chMax val="0"/>
          <dgm:bulletEnabled val="1"/>
        </dgm:presLayoutVars>
      </dgm:prSet>
      <dgm:spPr/>
    </dgm:pt>
    <dgm:pt modelId="{F95C5D28-19DC-4BBC-B24E-A0D70D68E6AD}" type="pres">
      <dgm:prSet presAssocID="{684BFBC1-8B76-463C-AB93-8FC0634CD9F5}" presName="spacer" presStyleCnt="0"/>
      <dgm:spPr/>
    </dgm:pt>
    <dgm:pt modelId="{647BE7EE-694E-4B82-896A-5A54B1E4EDD9}" type="pres">
      <dgm:prSet presAssocID="{83811D34-C059-4DCF-B452-4FCDF33EBE91}" presName="parentText" presStyleLbl="node1" presStyleIdx="5" presStyleCnt="9">
        <dgm:presLayoutVars>
          <dgm:chMax val="0"/>
          <dgm:bulletEnabled val="1"/>
        </dgm:presLayoutVars>
      </dgm:prSet>
      <dgm:spPr/>
    </dgm:pt>
    <dgm:pt modelId="{4EC0CB93-6DC0-46EF-BC12-64BF0AE597CD}" type="pres">
      <dgm:prSet presAssocID="{2569AA0A-32DB-490A-923C-6564119E56BB}" presName="spacer" presStyleCnt="0"/>
      <dgm:spPr/>
    </dgm:pt>
    <dgm:pt modelId="{76E0A203-F215-4689-83E2-E97B9DA840DD}" type="pres">
      <dgm:prSet presAssocID="{92FBD2F4-B9D9-480C-958F-4315C1709168}" presName="parentText" presStyleLbl="node1" presStyleIdx="6" presStyleCnt="9">
        <dgm:presLayoutVars>
          <dgm:chMax val="0"/>
          <dgm:bulletEnabled val="1"/>
        </dgm:presLayoutVars>
      </dgm:prSet>
      <dgm:spPr/>
    </dgm:pt>
    <dgm:pt modelId="{78504DD9-016E-4750-A453-38FE27F6B968}" type="pres">
      <dgm:prSet presAssocID="{772AE0EE-CD64-41D8-805C-7379D3CF0BC5}" presName="spacer" presStyleCnt="0"/>
      <dgm:spPr/>
    </dgm:pt>
    <dgm:pt modelId="{6E7225A3-B1EF-49E3-88F2-34EDFE53FF13}" type="pres">
      <dgm:prSet presAssocID="{BD89EC86-18B3-4945-A24B-335E307EE7F0}" presName="parentText" presStyleLbl="node1" presStyleIdx="7" presStyleCnt="9">
        <dgm:presLayoutVars>
          <dgm:chMax val="0"/>
          <dgm:bulletEnabled val="1"/>
        </dgm:presLayoutVars>
      </dgm:prSet>
      <dgm:spPr/>
    </dgm:pt>
    <dgm:pt modelId="{30DC4103-DA25-4710-8F5B-893DF179D547}" type="pres">
      <dgm:prSet presAssocID="{9DFB24D2-C9F3-41D2-B1C9-EA6A44FD3935}" presName="spacer" presStyleCnt="0"/>
      <dgm:spPr/>
    </dgm:pt>
    <dgm:pt modelId="{3DDDBD1B-D1F6-4424-876F-D3739D641B47}" type="pres">
      <dgm:prSet presAssocID="{5F537A2E-1C93-42CD-B5BC-5267D7611B14}" presName="parentText" presStyleLbl="node1" presStyleIdx="8" presStyleCnt="9">
        <dgm:presLayoutVars>
          <dgm:chMax val="0"/>
          <dgm:bulletEnabled val="1"/>
        </dgm:presLayoutVars>
      </dgm:prSet>
      <dgm:spPr/>
    </dgm:pt>
  </dgm:ptLst>
  <dgm:cxnLst>
    <dgm:cxn modelId="{6A034203-7C14-458B-B058-5A8D6554DC1E}" srcId="{F7B7483E-9B72-4738-B7C8-D2110BC31B63}" destId="{ADB7F234-CB5E-4C74-A324-19042EDC099E}" srcOrd="1" destOrd="0" parTransId="{30DD0EBA-D9FB-434E-A377-6B1B72738E11}" sibTransId="{AE79142D-3997-47CF-B823-B52A1ED4458D}"/>
    <dgm:cxn modelId="{44D3F927-8338-4541-BB36-133C0DC0588D}" srcId="{F7B7483E-9B72-4738-B7C8-D2110BC31B63}" destId="{C873CC29-5268-41E2-A276-605428C09A27}" srcOrd="4" destOrd="0" parTransId="{FE48F4D2-23B9-4E25-8D50-FF79C794E333}" sibTransId="{684BFBC1-8B76-463C-AB93-8FC0634CD9F5}"/>
    <dgm:cxn modelId="{56475932-C6C8-4F59-92E7-6C3F674DE40D}" srcId="{F7B7483E-9B72-4738-B7C8-D2110BC31B63}" destId="{5F537A2E-1C93-42CD-B5BC-5267D7611B14}" srcOrd="8" destOrd="0" parTransId="{2246E251-99A8-4D01-8CDF-E298D7B9ADCF}" sibTransId="{7ED0223A-1DEE-4986-B2B1-707D5150B53A}"/>
    <dgm:cxn modelId="{4FC88037-88DA-485B-934D-F369E5D7FA7B}" srcId="{F7B7483E-9B72-4738-B7C8-D2110BC31B63}" destId="{4F2709E3-010B-4B3B-9D13-84A5D17847E3}" srcOrd="0" destOrd="0" parTransId="{71947FBA-68D7-486C-8972-2D336201823E}" sibTransId="{54CD54EB-70FF-4993-BCA2-B77AF827B7E7}"/>
    <dgm:cxn modelId="{E6E4ED43-AD2E-4A58-8DCE-4B1AAE1A6144}" type="presOf" srcId="{5F537A2E-1C93-42CD-B5BC-5267D7611B14}" destId="{3DDDBD1B-D1F6-4424-876F-D3739D641B47}" srcOrd="0" destOrd="0" presId="urn:microsoft.com/office/officeart/2005/8/layout/vList2"/>
    <dgm:cxn modelId="{9D0DBC64-7EE4-4D6F-9FD2-069C2EB46659}" type="presOf" srcId="{83811D34-C059-4DCF-B452-4FCDF33EBE91}" destId="{647BE7EE-694E-4B82-896A-5A54B1E4EDD9}" srcOrd="0" destOrd="0" presId="urn:microsoft.com/office/officeart/2005/8/layout/vList2"/>
    <dgm:cxn modelId="{729F0F67-3FAA-4745-86BF-DB5C5B2AA270}" type="presOf" srcId="{CFEC31F0-A6DA-4ABA-B0A6-81A33B4E7EA7}" destId="{9EC62F42-9899-4E39-A6BE-664D49FCBBE4}" srcOrd="0" destOrd="0" presId="urn:microsoft.com/office/officeart/2005/8/layout/vList2"/>
    <dgm:cxn modelId="{ED03E969-836D-4526-A732-BF7F2896169E}" srcId="{F7B7483E-9B72-4738-B7C8-D2110BC31B63}" destId="{83811D34-C059-4DCF-B452-4FCDF33EBE91}" srcOrd="5" destOrd="0" parTransId="{5EC64E8A-D3EB-494C-8245-DE45A296A156}" sibTransId="{2569AA0A-32DB-490A-923C-6564119E56BB}"/>
    <dgm:cxn modelId="{07C4344D-C6EA-4925-8E7C-FB115B3F6062}" type="presOf" srcId="{D181B5CA-AAEB-426A-BA8A-3E668CDC77EB}" destId="{2435ED87-3DC3-406B-B618-1AD674E7C3EC}" srcOrd="0" destOrd="0" presId="urn:microsoft.com/office/officeart/2005/8/layout/vList2"/>
    <dgm:cxn modelId="{79C4BC4E-C983-49B4-A6A3-B1CE2ADF69E3}" srcId="{F7B7483E-9B72-4738-B7C8-D2110BC31B63}" destId="{D181B5CA-AAEB-426A-BA8A-3E668CDC77EB}" srcOrd="3" destOrd="0" parTransId="{6D15DEAB-5818-4FCE-BA18-069DDFC8D895}" sibTransId="{F733C39D-8A8F-49A2-80F7-FBADA7944832}"/>
    <dgm:cxn modelId="{C1AB7183-52B7-4D7F-8F84-13F0DCFF5AF3}" type="presOf" srcId="{92FBD2F4-B9D9-480C-958F-4315C1709168}" destId="{76E0A203-F215-4689-83E2-E97B9DA840DD}" srcOrd="0" destOrd="0" presId="urn:microsoft.com/office/officeart/2005/8/layout/vList2"/>
    <dgm:cxn modelId="{894BCF86-61A2-4AF1-A7AD-2970647FC702}" type="presOf" srcId="{BD89EC86-18B3-4945-A24B-335E307EE7F0}" destId="{6E7225A3-B1EF-49E3-88F2-34EDFE53FF13}" srcOrd="0" destOrd="0" presId="urn:microsoft.com/office/officeart/2005/8/layout/vList2"/>
    <dgm:cxn modelId="{A3AB3E8E-2380-4694-B772-87D91FD6DDD4}" srcId="{F7B7483E-9B72-4738-B7C8-D2110BC31B63}" destId="{BD89EC86-18B3-4945-A24B-335E307EE7F0}" srcOrd="7" destOrd="0" parTransId="{0393FBCB-2D03-41C4-98FB-8E7F0D250313}" sibTransId="{9DFB24D2-C9F3-41D2-B1C9-EA6A44FD3935}"/>
    <dgm:cxn modelId="{307FE4A8-B8F7-4E50-8D38-6C3D5FCB1DA9}" srcId="{F7B7483E-9B72-4738-B7C8-D2110BC31B63}" destId="{92FBD2F4-B9D9-480C-958F-4315C1709168}" srcOrd="6" destOrd="0" parTransId="{323DBD34-DC8C-4473-8F1F-C2B05677115C}" sibTransId="{772AE0EE-CD64-41D8-805C-7379D3CF0BC5}"/>
    <dgm:cxn modelId="{71BCDEB3-7440-4667-BA20-2C1C46BD1F97}" type="presOf" srcId="{ADB7F234-CB5E-4C74-A324-19042EDC099E}" destId="{7BADD121-65DC-48EA-8AFC-56DD46221EDB}" srcOrd="0" destOrd="0" presId="urn:microsoft.com/office/officeart/2005/8/layout/vList2"/>
    <dgm:cxn modelId="{F4841DC6-7F26-4F00-B9CE-87CE270CC0C6}" type="presOf" srcId="{F7B7483E-9B72-4738-B7C8-D2110BC31B63}" destId="{47690323-872A-4677-8848-C6F9095E922A}" srcOrd="0" destOrd="0" presId="urn:microsoft.com/office/officeart/2005/8/layout/vList2"/>
    <dgm:cxn modelId="{0180D6D1-42FA-42CD-9193-EF01C62FAD9C}" type="presOf" srcId="{C873CC29-5268-41E2-A276-605428C09A27}" destId="{16D5E655-7DCE-4F51-BC4C-ED7989251F24}" srcOrd="0" destOrd="0" presId="urn:microsoft.com/office/officeart/2005/8/layout/vList2"/>
    <dgm:cxn modelId="{6E696CDE-00CB-4EC2-99F8-B6D486B30AC2}" srcId="{F7B7483E-9B72-4738-B7C8-D2110BC31B63}" destId="{CFEC31F0-A6DA-4ABA-B0A6-81A33B4E7EA7}" srcOrd="2" destOrd="0" parTransId="{B3171070-00D3-4680-9140-7311CB7D2DC4}" sibTransId="{3740B844-B78B-4E2E-B6A0-E780FDDA567C}"/>
    <dgm:cxn modelId="{BE05F0E9-C7E1-466E-A858-653CE8CA8B5F}" type="presOf" srcId="{4F2709E3-010B-4B3B-9D13-84A5D17847E3}" destId="{1D36FCAE-6247-45A2-895F-9AAFCC999985}" srcOrd="0" destOrd="0" presId="urn:microsoft.com/office/officeart/2005/8/layout/vList2"/>
    <dgm:cxn modelId="{493607B7-624D-41AE-A70E-4B5A12B813AC}" type="presParOf" srcId="{47690323-872A-4677-8848-C6F9095E922A}" destId="{1D36FCAE-6247-45A2-895F-9AAFCC999985}" srcOrd="0" destOrd="0" presId="urn:microsoft.com/office/officeart/2005/8/layout/vList2"/>
    <dgm:cxn modelId="{58D8A122-3FAA-449F-903F-BAE46537F841}" type="presParOf" srcId="{47690323-872A-4677-8848-C6F9095E922A}" destId="{5A6AE7BE-8105-43C3-93DC-69503CEDA8F9}" srcOrd="1" destOrd="0" presId="urn:microsoft.com/office/officeart/2005/8/layout/vList2"/>
    <dgm:cxn modelId="{B416DEC4-4DF2-4A87-9281-58BD83B7BC51}" type="presParOf" srcId="{47690323-872A-4677-8848-C6F9095E922A}" destId="{7BADD121-65DC-48EA-8AFC-56DD46221EDB}" srcOrd="2" destOrd="0" presId="urn:microsoft.com/office/officeart/2005/8/layout/vList2"/>
    <dgm:cxn modelId="{B0AD9038-0C22-458F-BB25-B370CAA793F6}" type="presParOf" srcId="{47690323-872A-4677-8848-C6F9095E922A}" destId="{E4F745C6-0EC4-456C-BA7B-D322D7007F76}" srcOrd="3" destOrd="0" presId="urn:microsoft.com/office/officeart/2005/8/layout/vList2"/>
    <dgm:cxn modelId="{F7A298F0-0E3B-407E-B38A-A6A275FB43D7}" type="presParOf" srcId="{47690323-872A-4677-8848-C6F9095E922A}" destId="{9EC62F42-9899-4E39-A6BE-664D49FCBBE4}" srcOrd="4" destOrd="0" presId="urn:microsoft.com/office/officeart/2005/8/layout/vList2"/>
    <dgm:cxn modelId="{3DA2155C-6BB1-41E9-A6BD-29EA6DC015DA}" type="presParOf" srcId="{47690323-872A-4677-8848-C6F9095E922A}" destId="{6A482D5E-7280-4687-89CC-64B7411E52D1}" srcOrd="5" destOrd="0" presId="urn:microsoft.com/office/officeart/2005/8/layout/vList2"/>
    <dgm:cxn modelId="{F9942E0B-29C8-4254-B096-471892F24579}" type="presParOf" srcId="{47690323-872A-4677-8848-C6F9095E922A}" destId="{2435ED87-3DC3-406B-B618-1AD674E7C3EC}" srcOrd="6" destOrd="0" presId="urn:microsoft.com/office/officeart/2005/8/layout/vList2"/>
    <dgm:cxn modelId="{E0239356-2924-41AE-811C-2017CF47BAFF}" type="presParOf" srcId="{47690323-872A-4677-8848-C6F9095E922A}" destId="{7A4ED834-0160-4F05-A1E9-8E69F042084E}" srcOrd="7" destOrd="0" presId="urn:microsoft.com/office/officeart/2005/8/layout/vList2"/>
    <dgm:cxn modelId="{33403DF9-A91D-46A0-A2D5-A1FCD0FDD101}" type="presParOf" srcId="{47690323-872A-4677-8848-C6F9095E922A}" destId="{16D5E655-7DCE-4F51-BC4C-ED7989251F24}" srcOrd="8" destOrd="0" presId="urn:microsoft.com/office/officeart/2005/8/layout/vList2"/>
    <dgm:cxn modelId="{A859365E-2A55-43F8-8B0C-BD1AA1BCA251}" type="presParOf" srcId="{47690323-872A-4677-8848-C6F9095E922A}" destId="{F95C5D28-19DC-4BBC-B24E-A0D70D68E6AD}" srcOrd="9" destOrd="0" presId="urn:microsoft.com/office/officeart/2005/8/layout/vList2"/>
    <dgm:cxn modelId="{BBC1E684-1F15-4C43-923F-F7D6DECB206C}" type="presParOf" srcId="{47690323-872A-4677-8848-C6F9095E922A}" destId="{647BE7EE-694E-4B82-896A-5A54B1E4EDD9}" srcOrd="10" destOrd="0" presId="urn:microsoft.com/office/officeart/2005/8/layout/vList2"/>
    <dgm:cxn modelId="{C1EFA0EC-9E4D-4AFB-9CF2-5EA73078984F}" type="presParOf" srcId="{47690323-872A-4677-8848-C6F9095E922A}" destId="{4EC0CB93-6DC0-46EF-BC12-64BF0AE597CD}" srcOrd="11" destOrd="0" presId="urn:microsoft.com/office/officeart/2005/8/layout/vList2"/>
    <dgm:cxn modelId="{F7B24F75-D5E0-4870-B1DA-E30D97140EEE}" type="presParOf" srcId="{47690323-872A-4677-8848-C6F9095E922A}" destId="{76E0A203-F215-4689-83E2-E97B9DA840DD}" srcOrd="12" destOrd="0" presId="urn:microsoft.com/office/officeart/2005/8/layout/vList2"/>
    <dgm:cxn modelId="{CE3703EA-F753-489C-A4D4-E65C0DDB4B08}" type="presParOf" srcId="{47690323-872A-4677-8848-C6F9095E922A}" destId="{78504DD9-016E-4750-A453-38FE27F6B968}" srcOrd="13" destOrd="0" presId="urn:microsoft.com/office/officeart/2005/8/layout/vList2"/>
    <dgm:cxn modelId="{FA8DC2A6-D712-430C-8583-9DFFB0B7C94E}" type="presParOf" srcId="{47690323-872A-4677-8848-C6F9095E922A}" destId="{6E7225A3-B1EF-49E3-88F2-34EDFE53FF13}" srcOrd="14" destOrd="0" presId="urn:microsoft.com/office/officeart/2005/8/layout/vList2"/>
    <dgm:cxn modelId="{ABB77F06-2347-4E2D-8BEB-58D663DEEA23}" type="presParOf" srcId="{47690323-872A-4677-8848-C6F9095E922A}" destId="{30DC4103-DA25-4710-8F5B-893DF179D547}" srcOrd="15" destOrd="0" presId="urn:microsoft.com/office/officeart/2005/8/layout/vList2"/>
    <dgm:cxn modelId="{3834D470-CD76-4283-AF14-41E34C036EBA}" type="presParOf" srcId="{47690323-872A-4677-8848-C6F9095E922A}" destId="{3DDDBD1B-D1F6-4424-876F-D3739D641B47}"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6FCAE-6247-45A2-895F-9AAFCC999985}">
      <dsp:nvSpPr>
        <dsp:cNvPr id="0" name=""/>
        <dsp:cNvSpPr/>
      </dsp:nvSpPr>
      <dsp:spPr>
        <a:xfrm>
          <a:off x="0" y="100611"/>
          <a:ext cx="5918184" cy="4797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Vi gör en total genomgång av dina försäkringar</a:t>
          </a:r>
        </a:p>
      </dsp:txBody>
      <dsp:txXfrm>
        <a:off x="23417" y="124028"/>
        <a:ext cx="5871350" cy="432866"/>
      </dsp:txXfrm>
    </dsp:sp>
    <dsp:sp modelId="{7BADD121-65DC-48EA-8AFC-56DD46221EDB}">
      <dsp:nvSpPr>
        <dsp:cNvPr id="0" name=""/>
        <dsp:cNvSpPr/>
      </dsp:nvSpPr>
      <dsp:spPr>
        <a:xfrm>
          <a:off x="0" y="637911"/>
          <a:ext cx="5918184" cy="479700"/>
        </a:xfrm>
        <a:prstGeom prst="roundRect">
          <a:avLst/>
        </a:prstGeom>
        <a:solidFill>
          <a:schemeClr val="accent5">
            <a:hueOff val="-844818"/>
            <a:satOff val="-2177"/>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Hur det ser ut för </a:t>
          </a:r>
          <a:r>
            <a:rPr lang="en-US" sz="2000" kern="1200" dirty="0" err="1"/>
            <a:t>hela</a:t>
          </a:r>
          <a:r>
            <a:rPr lang="en-US" sz="2000" kern="1200" dirty="0"/>
            <a:t> </a:t>
          </a:r>
          <a:r>
            <a:rPr lang="en-US" sz="2000" kern="1200" dirty="0" err="1"/>
            <a:t>familjen</a:t>
          </a:r>
          <a:r>
            <a:rPr lang="en-US" sz="2000" kern="1200" dirty="0"/>
            <a:t> ? </a:t>
          </a:r>
        </a:p>
      </dsp:txBody>
      <dsp:txXfrm>
        <a:off x="23417" y="661328"/>
        <a:ext cx="5871350" cy="432866"/>
      </dsp:txXfrm>
    </dsp:sp>
    <dsp:sp modelId="{9EC62F42-9899-4E39-A6BE-664D49FCBBE4}">
      <dsp:nvSpPr>
        <dsp:cNvPr id="0" name=""/>
        <dsp:cNvSpPr/>
      </dsp:nvSpPr>
      <dsp:spPr>
        <a:xfrm>
          <a:off x="0" y="1175212"/>
          <a:ext cx="5918184" cy="47970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Ta bort onödiga försäkringar</a:t>
          </a:r>
        </a:p>
      </dsp:txBody>
      <dsp:txXfrm>
        <a:off x="23417" y="1198629"/>
        <a:ext cx="5871350" cy="432866"/>
      </dsp:txXfrm>
    </dsp:sp>
    <dsp:sp modelId="{2435ED87-3DC3-406B-B618-1AD674E7C3EC}">
      <dsp:nvSpPr>
        <dsp:cNvPr id="0" name=""/>
        <dsp:cNvSpPr/>
      </dsp:nvSpPr>
      <dsp:spPr>
        <a:xfrm>
          <a:off x="0" y="1712512"/>
          <a:ext cx="5918184" cy="479700"/>
        </a:xfrm>
        <a:prstGeom prst="roundRect">
          <a:avLst/>
        </a:prstGeom>
        <a:solidFill>
          <a:schemeClr val="accent5">
            <a:hueOff val="-2534453"/>
            <a:satOff val="-6532"/>
            <a:lumOff val="-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Lägg till nödvändiga/ nya tilläggsförsäkringar</a:t>
          </a:r>
        </a:p>
      </dsp:txBody>
      <dsp:txXfrm>
        <a:off x="23417" y="1735929"/>
        <a:ext cx="5871350" cy="432866"/>
      </dsp:txXfrm>
    </dsp:sp>
    <dsp:sp modelId="{16D5E655-7DCE-4F51-BC4C-ED7989251F24}">
      <dsp:nvSpPr>
        <dsp:cNvPr id="0" name=""/>
        <dsp:cNvSpPr/>
      </dsp:nvSpPr>
      <dsp:spPr>
        <a:xfrm>
          <a:off x="0" y="2249812"/>
          <a:ext cx="5918184" cy="4797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Få prisuppgift / offert på bil / villa / fritidshus</a:t>
          </a:r>
        </a:p>
      </dsp:txBody>
      <dsp:txXfrm>
        <a:off x="23417" y="2273229"/>
        <a:ext cx="5871350" cy="432866"/>
      </dsp:txXfrm>
    </dsp:sp>
    <dsp:sp modelId="{647BE7EE-694E-4B82-896A-5A54B1E4EDD9}">
      <dsp:nvSpPr>
        <dsp:cNvPr id="0" name=""/>
        <dsp:cNvSpPr/>
      </dsp:nvSpPr>
      <dsp:spPr>
        <a:xfrm>
          <a:off x="0" y="2787112"/>
          <a:ext cx="5918184" cy="479700"/>
        </a:xfrm>
        <a:prstGeom prst="roundRect">
          <a:avLst/>
        </a:prstGeom>
        <a:solidFill>
          <a:schemeClr val="accent5">
            <a:hueOff val="-4224089"/>
            <a:satOff val="-10887"/>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Ditt sparande kortsiktigt och långsiktigt</a:t>
          </a:r>
        </a:p>
      </dsp:txBody>
      <dsp:txXfrm>
        <a:off x="23417" y="2810529"/>
        <a:ext cx="5871350" cy="432866"/>
      </dsp:txXfrm>
    </dsp:sp>
    <dsp:sp modelId="{76E0A203-F215-4689-83E2-E97B9DA840DD}">
      <dsp:nvSpPr>
        <dsp:cNvPr id="0" name=""/>
        <dsp:cNvSpPr/>
      </dsp:nvSpPr>
      <dsp:spPr>
        <a:xfrm>
          <a:off x="0" y="3324412"/>
          <a:ext cx="5918184" cy="47970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Pensionsanalys</a:t>
          </a:r>
        </a:p>
      </dsp:txBody>
      <dsp:txXfrm>
        <a:off x="23417" y="3347829"/>
        <a:ext cx="5871350" cy="432866"/>
      </dsp:txXfrm>
    </dsp:sp>
    <dsp:sp modelId="{6E7225A3-B1EF-49E3-88F2-34EDFE53FF13}">
      <dsp:nvSpPr>
        <dsp:cNvPr id="0" name=""/>
        <dsp:cNvSpPr/>
      </dsp:nvSpPr>
      <dsp:spPr>
        <a:xfrm>
          <a:off x="0" y="3861712"/>
          <a:ext cx="5918184" cy="479700"/>
        </a:xfrm>
        <a:prstGeom prst="roundRect">
          <a:avLst/>
        </a:prstGeom>
        <a:solidFill>
          <a:schemeClr val="accent5">
            <a:hueOff val="-5913725"/>
            <a:satOff val="-15242"/>
            <a:lumOff val="-10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Kostnadsfri digital rådgivning på distans</a:t>
          </a:r>
        </a:p>
      </dsp:txBody>
      <dsp:txXfrm>
        <a:off x="23417" y="3885129"/>
        <a:ext cx="5871350" cy="432866"/>
      </dsp:txXfrm>
    </dsp:sp>
    <dsp:sp modelId="{3DDDBD1B-D1F6-4424-876F-D3739D641B47}">
      <dsp:nvSpPr>
        <dsp:cNvPr id="0" name=""/>
        <dsp:cNvSpPr/>
      </dsp:nvSpPr>
      <dsp:spPr>
        <a:xfrm>
          <a:off x="0" y="4399012"/>
          <a:ext cx="5918184" cy="4797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Hitta oanmälda skador </a:t>
          </a:r>
        </a:p>
      </dsp:txBody>
      <dsp:txXfrm>
        <a:off x="23417" y="4422429"/>
        <a:ext cx="5871350" cy="4328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DA12F8-9E4C-4FE8-A593-16372A0618C5}" type="datetimeFigureOut">
              <a:rPr lang="sv-SE" smtClean="0"/>
              <a:t>2023-04-03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1B3AF0-D0FF-4668-9D39-348C9AFE7E78}" type="slidenum">
              <a:rPr lang="sv-SE" smtClean="0"/>
              <a:t>‹#›</a:t>
            </a:fld>
            <a:endParaRPr lang="sv-SE"/>
          </a:p>
        </p:txBody>
      </p:sp>
    </p:spTree>
    <p:extLst>
      <p:ext uri="{BB962C8B-B14F-4D97-AF65-F5344CB8AC3E}">
        <p14:creationId xmlns:p14="http://schemas.microsoft.com/office/powerpoint/2010/main" val="3346443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latshållare för bildobjekt 1"/>
          <p:cNvSpPr>
            <a:spLocks noGrp="1" noRot="1" noChangeAspect="1" noTextEdit="1"/>
          </p:cNvSpPr>
          <p:nvPr>
            <p:ph type="sldImg"/>
          </p:nvPr>
        </p:nvSpPr>
        <p:spPr>
          <a:ln/>
        </p:spPr>
      </p:sp>
      <p:sp>
        <p:nvSpPr>
          <p:cNvPr id="12291"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dirty="0">
              <a:latin typeface="Arial" panose="020B0604020202020204" pitchFamily="34" charset="0"/>
            </a:endParaRPr>
          </a:p>
        </p:txBody>
      </p:sp>
      <p:sp>
        <p:nvSpPr>
          <p:cNvPr id="12292"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F7D4B00-9386-4970-AC82-D6D4A95BE726}" type="slidenum">
              <a:rPr lang="sv-SE" altLang="sv-SE" smtClean="0"/>
              <a:pPr>
                <a:spcBef>
                  <a:spcPct val="0"/>
                </a:spcBef>
              </a:pPr>
              <a:t>2</a:t>
            </a:fld>
            <a:endParaRPr lang="sv-SE" altLang="sv-SE" dirty="0"/>
          </a:p>
        </p:txBody>
      </p:sp>
    </p:spTree>
    <p:extLst>
      <p:ext uri="{BB962C8B-B14F-4D97-AF65-F5344CB8AC3E}">
        <p14:creationId xmlns:p14="http://schemas.microsoft.com/office/powerpoint/2010/main" val="1550418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Platshållare för bildobjekt 1">
            <a:extLst>
              <a:ext uri="{FF2B5EF4-FFF2-40B4-BE49-F238E27FC236}">
                <a16:creationId xmlns:a16="http://schemas.microsoft.com/office/drawing/2014/main" id="{D7D94D10-4B85-4634-A247-15AB9BEF7D8A}"/>
              </a:ext>
            </a:extLst>
          </p:cNvPr>
          <p:cNvSpPr>
            <a:spLocks noGrp="1" noRot="1" noChangeAspect="1" noChangeArrowheads="1" noTextEdit="1"/>
          </p:cNvSpPr>
          <p:nvPr>
            <p:ph type="sldImg"/>
          </p:nvPr>
        </p:nvSpPr>
        <p:spPr>
          <a:ln/>
        </p:spPr>
      </p:sp>
      <p:sp>
        <p:nvSpPr>
          <p:cNvPr id="192515" name="Platshållare för anteckningar 2">
            <a:extLst>
              <a:ext uri="{FF2B5EF4-FFF2-40B4-BE49-F238E27FC236}">
                <a16:creationId xmlns:a16="http://schemas.microsoft.com/office/drawing/2014/main" id="{65126F80-9528-4F2F-A0D6-13B08DFDC5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dirty="0"/>
              <a:t>Om pensionssystemet ser ut på samma sätt i framtiden, kan utbetalning av allmän pension ge detta i %, jämfört mot vad de annars hade i lön.</a:t>
            </a:r>
          </a:p>
          <a:p>
            <a:r>
              <a:rPr lang="sv-SE" altLang="sv-SE" dirty="0"/>
              <a:t>Jämför enbart den som är född 1950 och 1995.,  </a:t>
            </a:r>
          </a:p>
          <a:p>
            <a:r>
              <a:rPr lang="sv-SE" altLang="sv-SE" dirty="0"/>
              <a:t>Den som är född 1950, gick i pension för tre år sedan, fick 48% i pension, mot vad han annars hade i lön.</a:t>
            </a:r>
          </a:p>
          <a:p>
            <a:r>
              <a:rPr lang="sv-SE" altLang="sv-SE" dirty="0"/>
              <a:t>Född 1995 (23år) får 41 %, mot vad han annars hade i lön. Största orsaken av sänkningen, är att vi lever längre och längre.</a:t>
            </a:r>
          </a:p>
          <a:p>
            <a:r>
              <a:rPr lang="sv-SE" altLang="sv-SE" dirty="0"/>
              <a:t> Vi kommer att tvingas att jobba längre  i framtiden, för att ens ha råd att gå i pension...om kroppen håller. </a:t>
            </a:r>
          </a:p>
          <a:p>
            <a:r>
              <a:rPr lang="sv-SE" altLang="sv-SE" dirty="0"/>
              <a:t>Vi som tillhör LO-yrken är ju dem som jobbar  mycket med kroppen, så det är snarare tjänstemännen som höjer upp pensionsåldern.</a:t>
            </a:r>
          </a:p>
          <a:p>
            <a:endParaRPr lang="sv-SE" altLang="sv-SE" dirty="0"/>
          </a:p>
          <a:p>
            <a:endParaRPr lang="sv-SE" altLang="sv-SE" dirty="0"/>
          </a:p>
        </p:txBody>
      </p:sp>
      <p:sp>
        <p:nvSpPr>
          <p:cNvPr id="192516" name="Platshållare för bildnummer 3">
            <a:extLst>
              <a:ext uri="{FF2B5EF4-FFF2-40B4-BE49-F238E27FC236}">
                <a16:creationId xmlns:a16="http://schemas.microsoft.com/office/drawing/2014/main" id="{9D9F6C73-BC7C-4FBC-B01F-219F4CCAC9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1400">
                <a:solidFill>
                  <a:schemeClr val="tx1"/>
                </a:solidFill>
                <a:latin typeface="Helvetica" panose="020B0604020202020204" pitchFamily="34" charset="0"/>
              </a:defRPr>
            </a:lvl1pPr>
            <a:lvl2pPr marL="742950" indent="-285750" defTabSz="917575">
              <a:defRPr sz="1400">
                <a:solidFill>
                  <a:schemeClr val="tx1"/>
                </a:solidFill>
                <a:latin typeface="Helvetica" panose="020B0604020202020204" pitchFamily="34" charset="0"/>
              </a:defRPr>
            </a:lvl2pPr>
            <a:lvl3pPr marL="1143000" indent="-228600" defTabSz="917575">
              <a:defRPr sz="1400">
                <a:solidFill>
                  <a:schemeClr val="tx1"/>
                </a:solidFill>
                <a:latin typeface="Helvetica" panose="020B0604020202020204" pitchFamily="34" charset="0"/>
              </a:defRPr>
            </a:lvl3pPr>
            <a:lvl4pPr marL="1600200" indent="-228600" defTabSz="917575">
              <a:defRPr sz="1400">
                <a:solidFill>
                  <a:schemeClr val="tx1"/>
                </a:solidFill>
                <a:latin typeface="Helvetica" panose="020B0604020202020204" pitchFamily="34" charset="0"/>
              </a:defRPr>
            </a:lvl4pPr>
            <a:lvl5pPr marL="2057400" indent="-228600" defTabSz="917575">
              <a:defRPr sz="1400">
                <a:solidFill>
                  <a:schemeClr val="tx1"/>
                </a:solidFill>
                <a:latin typeface="Helvetica" panose="020B0604020202020204" pitchFamily="34" charset="0"/>
              </a:defRPr>
            </a:lvl5pPr>
            <a:lvl6pPr marL="2514600" indent="-228600" defTabSz="917575" eaLnBrk="0" fontAlgn="base" hangingPunct="0">
              <a:spcBef>
                <a:spcPct val="0"/>
              </a:spcBef>
              <a:spcAft>
                <a:spcPct val="0"/>
              </a:spcAft>
              <a:defRPr sz="1400">
                <a:solidFill>
                  <a:schemeClr val="tx1"/>
                </a:solidFill>
                <a:latin typeface="Helvetica" panose="020B0604020202020204" pitchFamily="34" charset="0"/>
              </a:defRPr>
            </a:lvl6pPr>
            <a:lvl7pPr marL="2971800" indent="-228600" defTabSz="917575" eaLnBrk="0" fontAlgn="base" hangingPunct="0">
              <a:spcBef>
                <a:spcPct val="0"/>
              </a:spcBef>
              <a:spcAft>
                <a:spcPct val="0"/>
              </a:spcAft>
              <a:defRPr sz="1400">
                <a:solidFill>
                  <a:schemeClr val="tx1"/>
                </a:solidFill>
                <a:latin typeface="Helvetica" panose="020B0604020202020204" pitchFamily="34" charset="0"/>
              </a:defRPr>
            </a:lvl7pPr>
            <a:lvl8pPr marL="3429000" indent="-228600" defTabSz="917575" eaLnBrk="0" fontAlgn="base" hangingPunct="0">
              <a:spcBef>
                <a:spcPct val="0"/>
              </a:spcBef>
              <a:spcAft>
                <a:spcPct val="0"/>
              </a:spcAft>
              <a:defRPr sz="1400">
                <a:solidFill>
                  <a:schemeClr val="tx1"/>
                </a:solidFill>
                <a:latin typeface="Helvetica" panose="020B0604020202020204" pitchFamily="34" charset="0"/>
              </a:defRPr>
            </a:lvl8pPr>
            <a:lvl9pPr marL="3886200" indent="-228600" defTabSz="917575" eaLnBrk="0" fontAlgn="base" hangingPunct="0">
              <a:spcBef>
                <a:spcPct val="0"/>
              </a:spcBef>
              <a:spcAft>
                <a:spcPct val="0"/>
              </a:spcAft>
              <a:defRPr sz="1400">
                <a:solidFill>
                  <a:schemeClr val="tx1"/>
                </a:solidFill>
                <a:latin typeface="Helvetica" panose="020B0604020202020204" pitchFamily="34" charset="0"/>
              </a:defRPr>
            </a:lvl9pPr>
          </a:lstStyle>
          <a:p>
            <a:fld id="{4B95881C-9CC3-4BEC-98CF-FDAB06CA23DA}" type="slidenum">
              <a:rPr lang="sv-SE" altLang="sv-SE" sz="1200">
                <a:latin typeface="Arial" panose="020B0604020202020204" pitchFamily="34" charset="0"/>
              </a:rPr>
              <a:pPr/>
              <a:t>7</a:t>
            </a:fld>
            <a:endParaRPr lang="sv-SE" altLang="sv-SE" sz="1200" dirty="0">
              <a:latin typeface="Arial" panose="020B0604020202020204" pitchFamily="34" charset="0"/>
            </a:endParaRPr>
          </a:p>
        </p:txBody>
      </p:sp>
    </p:spTree>
    <p:extLst>
      <p:ext uri="{BB962C8B-B14F-4D97-AF65-F5344CB8AC3E}">
        <p14:creationId xmlns:p14="http://schemas.microsoft.com/office/powerpoint/2010/main" val="2162015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Platshållare för bildobjekt 1">
            <a:extLst>
              <a:ext uri="{FF2B5EF4-FFF2-40B4-BE49-F238E27FC236}">
                <a16:creationId xmlns:a16="http://schemas.microsoft.com/office/drawing/2014/main" id="{383B2227-901F-4D12-B7D5-932CE65E68F7}"/>
              </a:ext>
            </a:extLst>
          </p:cNvPr>
          <p:cNvSpPr>
            <a:spLocks noGrp="1" noRot="1" noChangeAspect="1" noChangeArrowheads="1" noTextEdit="1"/>
          </p:cNvSpPr>
          <p:nvPr>
            <p:ph type="sldImg"/>
          </p:nvPr>
        </p:nvSpPr>
        <p:spPr>
          <a:ln/>
        </p:spPr>
      </p:sp>
      <p:sp>
        <p:nvSpPr>
          <p:cNvPr id="190467" name="Platshållare för anteckningar 2">
            <a:extLst>
              <a:ext uri="{FF2B5EF4-FFF2-40B4-BE49-F238E27FC236}">
                <a16:creationId xmlns:a16="http://schemas.microsoft.com/office/drawing/2014/main" id="{CFC58285-21D7-4443-9071-04D24E1E98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dirty="0"/>
          </a:p>
        </p:txBody>
      </p:sp>
      <p:sp>
        <p:nvSpPr>
          <p:cNvPr id="190468" name="Platshållare för bildnummer 3">
            <a:extLst>
              <a:ext uri="{FF2B5EF4-FFF2-40B4-BE49-F238E27FC236}">
                <a16:creationId xmlns:a16="http://schemas.microsoft.com/office/drawing/2014/main" id="{F6B668AD-E138-4315-A0C5-FC4268C134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1400">
                <a:solidFill>
                  <a:schemeClr val="tx1"/>
                </a:solidFill>
                <a:latin typeface="Helvetica" panose="020B0604020202020204" pitchFamily="34" charset="0"/>
              </a:defRPr>
            </a:lvl1pPr>
            <a:lvl2pPr marL="742950" indent="-285750" defTabSz="917575">
              <a:defRPr sz="1400">
                <a:solidFill>
                  <a:schemeClr val="tx1"/>
                </a:solidFill>
                <a:latin typeface="Helvetica" panose="020B0604020202020204" pitchFamily="34" charset="0"/>
              </a:defRPr>
            </a:lvl2pPr>
            <a:lvl3pPr marL="1143000" indent="-228600" defTabSz="917575">
              <a:defRPr sz="1400">
                <a:solidFill>
                  <a:schemeClr val="tx1"/>
                </a:solidFill>
                <a:latin typeface="Helvetica" panose="020B0604020202020204" pitchFamily="34" charset="0"/>
              </a:defRPr>
            </a:lvl3pPr>
            <a:lvl4pPr marL="1600200" indent="-228600" defTabSz="917575">
              <a:defRPr sz="1400">
                <a:solidFill>
                  <a:schemeClr val="tx1"/>
                </a:solidFill>
                <a:latin typeface="Helvetica" panose="020B0604020202020204" pitchFamily="34" charset="0"/>
              </a:defRPr>
            </a:lvl4pPr>
            <a:lvl5pPr marL="2057400" indent="-228600" defTabSz="917575">
              <a:defRPr sz="1400">
                <a:solidFill>
                  <a:schemeClr val="tx1"/>
                </a:solidFill>
                <a:latin typeface="Helvetica" panose="020B0604020202020204" pitchFamily="34" charset="0"/>
              </a:defRPr>
            </a:lvl5pPr>
            <a:lvl6pPr marL="2514600" indent="-228600" defTabSz="917575" eaLnBrk="0" fontAlgn="base" hangingPunct="0">
              <a:spcBef>
                <a:spcPct val="0"/>
              </a:spcBef>
              <a:spcAft>
                <a:spcPct val="0"/>
              </a:spcAft>
              <a:defRPr sz="1400">
                <a:solidFill>
                  <a:schemeClr val="tx1"/>
                </a:solidFill>
                <a:latin typeface="Helvetica" panose="020B0604020202020204" pitchFamily="34" charset="0"/>
              </a:defRPr>
            </a:lvl6pPr>
            <a:lvl7pPr marL="2971800" indent="-228600" defTabSz="917575" eaLnBrk="0" fontAlgn="base" hangingPunct="0">
              <a:spcBef>
                <a:spcPct val="0"/>
              </a:spcBef>
              <a:spcAft>
                <a:spcPct val="0"/>
              </a:spcAft>
              <a:defRPr sz="1400">
                <a:solidFill>
                  <a:schemeClr val="tx1"/>
                </a:solidFill>
                <a:latin typeface="Helvetica" panose="020B0604020202020204" pitchFamily="34" charset="0"/>
              </a:defRPr>
            </a:lvl7pPr>
            <a:lvl8pPr marL="3429000" indent="-228600" defTabSz="917575" eaLnBrk="0" fontAlgn="base" hangingPunct="0">
              <a:spcBef>
                <a:spcPct val="0"/>
              </a:spcBef>
              <a:spcAft>
                <a:spcPct val="0"/>
              </a:spcAft>
              <a:defRPr sz="1400">
                <a:solidFill>
                  <a:schemeClr val="tx1"/>
                </a:solidFill>
                <a:latin typeface="Helvetica" panose="020B0604020202020204" pitchFamily="34" charset="0"/>
              </a:defRPr>
            </a:lvl8pPr>
            <a:lvl9pPr marL="3886200" indent="-228600" defTabSz="917575" eaLnBrk="0" fontAlgn="base" hangingPunct="0">
              <a:spcBef>
                <a:spcPct val="0"/>
              </a:spcBef>
              <a:spcAft>
                <a:spcPct val="0"/>
              </a:spcAft>
              <a:defRPr sz="1400">
                <a:solidFill>
                  <a:schemeClr val="tx1"/>
                </a:solidFill>
                <a:latin typeface="Helvetica" panose="020B0604020202020204" pitchFamily="34" charset="0"/>
              </a:defRPr>
            </a:lvl9pPr>
          </a:lstStyle>
          <a:p>
            <a:fld id="{42F8B56E-0F6E-4D9E-8783-CE02B68A43DF}" type="slidenum">
              <a:rPr lang="sv-SE" altLang="sv-SE" sz="1200">
                <a:latin typeface="Arial" panose="020B0604020202020204" pitchFamily="34" charset="0"/>
              </a:rPr>
              <a:pPr/>
              <a:t>8</a:t>
            </a:fld>
            <a:endParaRPr lang="sv-SE" altLang="sv-SE" sz="1200" dirty="0">
              <a:latin typeface="Arial" panose="020B0604020202020204" pitchFamily="34" charset="0"/>
            </a:endParaRPr>
          </a:p>
        </p:txBody>
      </p:sp>
    </p:spTree>
    <p:extLst>
      <p:ext uri="{BB962C8B-B14F-4D97-AF65-F5344CB8AC3E}">
        <p14:creationId xmlns:p14="http://schemas.microsoft.com/office/powerpoint/2010/main" val="441753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tshållare för bildobjekt 1"/>
          <p:cNvSpPr>
            <a:spLocks noGrp="1" noRot="1" noChangeAspect="1" noTextEdit="1"/>
          </p:cNvSpPr>
          <p:nvPr>
            <p:ph type="sldImg"/>
          </p:nvPr>
        </p:nvSpPr>
        <p:spPr>
          <a:ln/>
        </p:spPr>
      </p:sp>
      <p:sp>
        <p:nvSpPr>
          <p:cNvPr id="51203"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dirty="0">
              <a:latin typeface="Arial" panose="020B0604020202020204" pitchFamily="34" charset="0"/>
            </a:endParaRPr>
          </a:p>
        </p:txBody>
      </p:sp>
      <p:sp>
        <p:nvSpPr>
          <p:cNvPr id="51204" name="Platshållare för bild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Helvetica" panose="020B0604020202020204" pitchFamily="34" charset="0"/>
              </a:defRPr>
            </a:lvl1pPr>
            <a:lvl2pPr marL="742950" indent="-285750" eaLnBrk="0" hangingPunct="0">
              <a:defRPr sz="1400">
                <a:solidFill>
                  <a:schemeClr val="tx1"/>
                </a:solidFill>
                <a:latin typeface="Helvetica" panose="020B0604020202020204" pitchFamily="34" charset="0"/>
              </a:defRPr>
            </a:lvl2pPr>
            <a:lvl3pPr marL="1143000" indent="-228600" eaLnBrk="0" hangingPunct="0">
              <a:defRPr sz="1400">
                <a:solidFill>
                  <a:schemeClr val="tx1"/>
                </a:solidFill>
                <a:latin typeface="Helvetica" panose="020B0604020202020204" pitchFamily="34" charset="0"/>
              </a:defRPr>
            </a:lvl3pPr>
            <a:lvl4pPr marL="1600200" indent="-228600" eaLnBrk="0" hangingPunct="0">
              <a:defRPr sz="1400">
                <a:solidFill>
                  <a:schemeClr val="tx1"/>
                </a:solidFill>
                <a:latin typeface="Helvetica" panose="020B0604020202020204" pitchFamily="34" charset="0"/>
              </a:defRPr>
            </a:lvl4pPr>
            <a:lvl5pPr marL="2057400" indent="-228600" eaLnBrk="0" hangingPunct="0">
              <a:defRPr sz="1400">
                <a:solidFill>
                  <a:schemeClr val="tx1"/>
                </a:solidFill>
                <a:latin typeface="Helvetica" panose="020B0604020202020204" pitchFamily="34" charset="0"/>
              </a:defRPr>
            </a:lvl5pPr>
            <a:lvl6pPr marL="2514600" indent="-228600" eaLnBrk="0" fontAlgn="base" hangingPunct="0">
              <a:spcBef>
                <a:spcPct val="50000"/>
              </a:spcBef>
              <a:spcAft>
                <a:spcPct val="0"/>
              </a:spcAft>
              <a:defRPr sz="1400">
                <a:solidFill>
                  <a:schemeClr val="tx1"/>
                </a:solidFill>
                <a:latin typeface="Helvetica" panose="020B0604020202020204" pitchFamily="34" charset="0"/>
              </a:defRPr>
            </a:lvl6pPr>
            <a:lvl7pPr marL="2971800" indent="-228600" eaLnBrk="0" fontAlgn="base" hangingPunct="0">
              <a:spcBef>
                <a:spcPct val="50000"/>
              </a:spcBef>
              <a:spcAft>
                <a:spcPct val="0"/>
              </a:spcAft>
              <a:defRPr sz="1400">
                <a:solidFill>
                  <a:schemeClr val="tx1"/>
                </a:solidFill>
                <a:latin typeface="Helvetica" panose="020B0604020202020204" pitchFamily="34" charset="0"/>
              </a:defRPr>
            </a:lvl7pPr>
            <a:lvl8pPr marL="3429000" indent="-228600" eaLnBrk="0" fontAlgn="base" hangingPunct="0">
              <a:spcBef>
                <a:spcPct val="50000"/>
              </a:spcBef>
              <a:spcAft>
                <a:spcPct val="0"/>
              </a:spcAft>
              <a:defRPr sz="1400">
                <a:solidFill>
                  <a:schemeClr val="tx1"/>
                </a:solidFill>
                <a:latin typeface="Helvetica" panose="020B0604020202020204" pitchFamily="34" charset="0"/>
              </a:defRPr>
            </a:lvl8pPr>
            <a:lvl9pPr marL="3886200" indent="-228600" eaLnBrk="0" fontAlgn="base" hangingPunct="0">
              <a:spcBef>
                <a:spcPct val="50000"/>
              </a:spcBef>
              <a:spcAft>
                <a:spcPct val="0"/>
              </a:spcAft>
              <a:defRPr sz="1400">
                <a:solidFill>
                  <a:schemeClr val="tx1"/>
                </a:solidFill>
                <a:latin typeface="Helvetica" panose="020B0604020202020204" pitchFamily="34" charset="0"/>
              </a:defRPr>
            </a:lvl9pPr>
          </a:lstStyle>
          <a:p>
            <a:pPr eaLnBrk="1" hangingPunct="1"/>
            <a:fld id="{D282970C-C4B1-4421-B9B6-26DCC0E3B9F2}" type="slidenum">
              <a:rPr lang="sv-SE" altLang="sv-SE" sz="1200">
                <a:latin typeface="Arial" panose="020B0604020202020204" pitchFamily="34" charset="0"/>
              </a:rPr>
              <a:pPr eaLnBrk="1" hangingPunct="1"/>
              <a:t>11</a:t>
            </a:fld>
            <a:endParaRPr lang="sv-SE" altLang="sv-SE" sz="1200" dirty="0">
              <a:latin typeface="Arial" panose="020B0604020202020204" pitchFamily="34" charset="0"/>
            </a:endParaRPr>
          </a:p>
        </p:txBody>
      </p:sp>
    </p:spTree>
    <p:extLst>
      <p:ext uri="{BB962C8B-B14F-4D97-AF65-F5344CB8AC3E}">
        <p14:creationId xmlns:p14="http://schemas.microsoft.com/office/powerpoint/2010/main" val="1144478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a:extLst>
              <a:ext uri="{FF2B5EF4-FFF2-40B4-BE49-F238E27FC236}">
                <a16:creationId xmlns:a16="http://schemas.microsoft.com/office/drawing/2014/main" id="{5C858978-5C3F-4FC0-9CDD-5AE2F92E4F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1400">
                <a:solidFill>
                  <a:schemeClr val="tx1"/>
                </a:solidFill>
                <a:latin typeface="Helvetica" panose="020B0604020202020204" pitchFamily="34" charset="0"/>
              </a:defRPr>
            </a:lvl1pPr>
            <a:lvl2pPr marL="742950" indent="-285750" defTabSz="917575">
              <a:defRPr sz="1400">
                <a:solidFill>
                  <a:schemeClr val="tx1"/>
                </a:solidFill>
                <a:latin typeface="Helvetica" panose="020B0604020202020204" pitchFamily="34" charset="0"/>
              </a:defRPr>
            </a:lvl2pPr>
            <a:lvl3pPr marL="1143000" indent="-228600" defTabSz="917575">
              <a:defRPr sz="1400">
                <a:solidFill>
                  <a:schemeClr val="tx1"/>
                </a:solidFill>
                <a:latin typeface="Helvetica" panose="020B0604020202020204" pitchFamily="34" charset="0"/>
              </a:defRPr>
            </a:lvl3pPr>
            <a:lvl4pPr marL="1600200" indent="-228600" defTabSz="917575">
              <a:defRPr sz="1400">
                <a:solidFill>
                  <a:schemeClr val="tx1"/>
                </a:solidFill>
                <a:latin typeface="Helvetica" panose="020B0604020202020204" pitchFamily="34" charset="0"/>
              </a:defRPr>
            </a:lvl4pPr>
            <a:lvl5pPr marL="2057400" indent="-228600" defTabSz="917575">
              <a:defRPr sz="1400">
                <a:solidFill>
                  <a:schemeClr val="tx1"/>
                </a:solidFill>
                <a:latin typeface="Helvetica" panose="020B0604020202020204" pitchFamily="34" charset="0"/>
              </a:defRPr>
            </a:lvl5pPr>
            <a:lvl6pPr marL="2514600" indent="-228600" defTabSz="917575" eaLnBrk="0" fontAlgn="base" hangingPunct="0">
              <a:spcBef>
                <a:spcPct val="0"/>
              </a:spcBef>
              <a:spcAft>
                <a:spcPct val="0"/>
              </a:spcAft>
              <a:defRPr sz="1400">
                <a:solidFill>
                  <a:schemeClr val="tx1"/>
                </a:solidFill>
                <a:latin typeface="Helvetica" panose="020B0604020202020204" pitchFamily="34" charset="0"/>
              </a:defRPr>
            </a:lvl6pPr>
            <a:lvl7pPr marL="2971800" indent="-228600" defTabSz="917575" eaLnBrk="0" fontAlgn="base" hangingPunct="0">
              <a:spcBef>
                <a:spcPct val="0"/>
              </a:spcBef>
              <a:spcAft>
                <a:spcPct val="0"/>
              </a:spcAft>
              <a:defRPr sz="1400">
                <a:solidFill>
                  <a:schemeClr val="tx1"/>
                </a:solidFill>
                <a:latin typeface="Helvetica" panose="020B0604020202020204" pitchFamily="34" charset="0"/>
              </a:defRPr>
            </a:lvl7pPr>
            <a:lvl8pPr marL="3429000" indent="-228600" defTabSz="917575" eaLnBrk="0" fontAlgn="base" hangingPunct="0">
              <a:spcBef>
                <a:spcPct val="0"/>
              </a:spcBef>
              <a:spcAft>
                <a:spcPct val="0"/>
              </a:spcAft>
              <a:defRPr sz="1400">
                <a:solidFill>
                  <a:schemeClr val="tx1"/>
                </a:solidFill>
                <a:latin typeface="Helvetica" panose="020B0604020202020204" pitchFamily="34" charset="0"/>
              </a:defRPr>
            </a:lvl8pPr>
            <a:lvl9pPr marL="3886200" indent="-228600" defTabSz="917575" eaLnBrk="0" fontAlgn="base" hangingPunct="0">
              <a:spcBef>
                <a:spcPct val="0"/>
              </a:spcBef>
              <a:spcAft>
                <a:spcPct val="0"/>
              </a:spcAft>
              <a:defRPr sz="1400">
                <a:solidFill>
                  <a:schemeClr val="tx1"/>
                </a:solidFill>
                <a:latin typeface="Helvetica" panose="020B0604020202020204" pitchFamily="34" charset="0"/>
              </a:defRPr>
            </a:lvl9pPr>
          </a:lstStyle>
          <a:p>
            <a:fld id="{1BBE9658-5C38-4362-9148-44F33010E4B6}" type="slidenum">
              <a:rPr lang="sv-SE" altLang="sv-SE" sz="1200">
                <a:solidFill>
                  <a:srgbClr val="000000"/>
                </a:solidFill>
                <a:latin typeface="Arial" panose="020B0604020202020204" pitchFamily="34" charset="0"/>
              </a:rPr>
              <a:pPr/>
              <a:t>13</a:t>
            </a:fld>
            <a:endParaRPr lang="sv-SE" altLang="sv-SE" sz="1200" dirty="0">
              <a:solidFill>
                <a:srgbClr val="000000"/>
              </a:solidFill>
              <a:latin typeface="Arial" panose="020B0604020202020204" pitchFamily="34" charset="0"/>
            </a:endParaRPr>
          </a:p>
        </p:txBody>
      </p:sp>
      <p:sp>
        <p:nvSpPr>
          <p:cNvPr id="186371" name="Rectangle 2">
            <a:extLst>
              <a:ext uri="{FF2B5EF4-FFF2-40B4-BE49-F238E27FC236}">
                <a16:creationId xmlns:a16="http://schemas.microsoft.com/office/drawing/2014/main" id="{8B1B44F9-8418-4B03-B45C-8C4EFC19E90D}"/>
              </a:ext>
            </a:extLst>
          </p:cNvPr>
          <p:cNvSpPr>
            <a:spLocks noGrp="1" noRot="1" noChangeAspect="1" noChangeArrowheads="1" noTextEdit="1"/>
          </p:cNvSpPr>
          <p:nvPr>
            <p:ph type="sldImg"/>
          </p:nvPr>
        </p:nvSpPr>
        <p:spPr>
          <a:ln/>
        </p:spPr>
      </p:sp>
      <p:sp>
        <p:nvSpPr>
          <p:cNvPr id="186372" name="Rectangle 3">
            <a:extLst>
              <a:ext uri="{FF2B5EF4-FFF2-40B4-BE49-F238E27FC236}">
                <a16:creationId xmlns:a16="http://schemas.microsoft.com/office/drawing/2014/main" id="{EF73ADAF-F833-456B-9BBA-20376FCC5A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dirty="0"/>
              <a:t>Hur fonder går vet vi inte men avgifterna är kända så där kan du påverka ditt framtida kapital.</a:t>
            </a:r>
          </a:p>
          <a:p>
            <a:pPr eaLnBrk="1" hangingPunct="1"/>
            <a:r>
              <a:rPr lang="sv-SE" altLang="sv-SE" dirty="0"/>
              <a:t>Prata enbart utifrån sista bilden (40år) att det försvinner 5% av kapitalet pga avgiften.</a:t>
            </a:r>
          </a:p>
          <a:p>
            <a:pPr eaLnBrk="1" hangingPunct="1"/>
            <a:endParaRPr lang="sv-SE" altLang="sv-SE" dirty="0"/>
          </a:p>
          <a:p>
            <a:pPr eaLnBrk="1" hangingPunct="1"/>
            <a:r>
              <a:rPr lang="sv-SE" altLang="sv-SE" dirty="0"/>
              <a:t>Fråga gruppen innan du byter bild, vad dom tror försvinner i kapital om avgiften är 1%.</a:t>
            </a:r>
          </a:p>
        </p:txBody>
      </p:sp>
    </p:spTree>
    <p:extLst>
      <p:ext uri="{BB962C8B-B14F-4D97-AF65-F5344CB8AC3E}">
        <p14:creationId xmlns:p14="http://schemas.microsoft.com/office/powerpoint/2010/main" val="3968572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a:extLst>
              <a:ext uri="{FF2B5EF4-FFF2-40B4-BE49-F238E27FC236}">
                <a16:creationId xmlns:a16="http://schemas.microsoft.com/office/drawing/2014/main" id="{BAC095A4-5412-45B7-8A57-C20F59A337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1400">
                <a:solidFill>
                  <a:schemeClr val="tx1"/>
                </a:solidFill>
                <a:latin typeface="Helvetica" panose="020B0604020202020204" pitchFamily="34" charset="0"/>
              </a:defRPr>
            </a:lvl1pPr>
            <a:lvl2pPr marL="742950" indent="-285750" defTabSz="917575">
              <a:defRPr sz="1400">
                <a:solidFill>
                  <a:schemeClr val="tx1"/>
                </a:solidFill>
                <a:latin typeface="Helvetica" panose="020B0604020202020204" pitchFamily="34" charset="0"/>
              </a:defRPr>
            </a:lvl2pPr>
            <a:lvl3pPr marL="1143000" indent="-228600" defTabSz="917575">
              <a:defRPr sz="1400">
                <a:solidFill>
                  <a:schemeClr val="tx1"/>
                </a:solidFill>
                <a:latin typeface="Helvetica" panose="020B0604020202020204" pitchFamily="34" charset="0"/>
              </a:defRPr>
            </a:lvl3pPr>
            <a:lvl4pPr marL="1600200" indent="-228600" defTabSz="917575">
              <a:defRPr sz="1400">
                <a:solidFill>
                  <a:schemeClr val="tx1"/>
                </a:solidFill>
                <a:latin typeface="Helvetica" panose="020B0604020202020204" pitchFamily="34" charset="0"/>
              </a:defRPr>
            </a:lvl4pPr>
            <a:lvl5pPr marL="2057400" indent="-228600" defTabSz="917575">
              <a:defRPr sz="1400">
                <a:solidFill>
                  <a:schemeClr val="tx1"/>
                </a:solidFill>
                <a:latin typeface="Helvetica" panose="020B0604020202020204" pitchFamily="34" charset="0"/>
              </a:defRPr>
            </a:lvl5pPr>
            <a:lvl6pPr marL="2514600" indent="-228600" defTabSz="917575" eaLnBrk="0" fontAlgn="base" hangingPunct="0">
              <a:spcBef>
                <a:spcPct val="0"/>
              </a:spcBef>
              <a:spcAft>
                <a:spcPct val="0"/>
              </a:spcAft>
              <a:defRPr sz="1400">
                <a:solidFill>
                  <a:schemeClr val="tx1"/>
                </a:solidFill>
                <a:latin typeface="Helvetica" panose="020B0604020202020204" pitchFamily="34" charset="0"/>
              </a:defRPr>
            </a:lvl6pPr>
            <a:lvl7pPr marL="2971800" indent="-228600" defTabSz="917575" eaLnBrk="0" fontAlgn="base" hangingPunct="0">
              <a:spcBef>
                <a:spcPct val="0"/>
              </a:spcBef>
              <a:spcAft>
                <a:spcPct val="0"/>
              </a:spcAft>
              <a:defRPr sz="1400">
                <a:solidFill>
                  <a:schemeClr val="tx1"/>
                </a:solidFill>
                <a:latin typeface="Helvetica" panose="020B0604020202020204" pitchFamily="34" charset="0"/>
              </a:defRPr>
            </a:lvl7pPr>
            <a:lvl8pPr marL="3429000" indent="-228600" defTabSz="917575" eaLnBrk="0" fontAlgn="base" hangingPunct="0">
              <a:spcBef>
                <a:spcPct val="0"/>
              </a:spcBef>
              <a:spcAft>
                <a:spcPct val="0"/>
              </a:spcAft>
              <a:defRPr sz="1400">
                <a:solidFill>
                  <a:schemeClr val="tx1"/>
                </a:solidFill>
                <a:latin typeface="Helvetica" panose="020B0604020202020204" pitchFamily="34" charset="0"/>
              </a:defRPr>
            </a:lvl8pPr>
            <a:lvl9pPr marL="3886200" indent="-228600" defTabSz="917575" eaLnBrk="0" fontAlgn="base" hangingPunct="0">
              <a:spcBef>
                <a:spcPct val="0"/>
              </a:spcBef>
              <a:spcAft>
                <a:spcPct val="0"/>
              </a:spcAft>
              <a:defRPr sz="1400">
                <a:solidFill>
                  <a:schemeClr val="tx1"/>
                </a:solidFill>
                <a:latin typeface="Helvetica" panose="020B0604020202020204" pitchFamily="34" charset="0"/>
              </a:defRPr>
            </a:lvl9pPr>
          </a:lstStyle>
          <a:p>
            <a:fld id="{018E1AC4-6835-4DED-9F56-AA2090E482CE}" type="slidenum">
              <a:rPr lang="sv-SE" altLang="sv-SE" sz="1200">
                <a:solidFill>
                  <a:srgbClr val="000000"/>
                </a:solidFill>
                <a:latin typeface="Arial" panose="020B0604020202020204" pitchFamily="34" charset="0"/>
              </a:rPr>
              <a:pPr/>
              <a:t>14</a:t>
            </a:fld>
            <a:endParaRPr lang="sv-SE" altLang="sv-SE" sz="1200" dirty="0">
              <a:solidFill>
                <a:srgbClr val="000000"/>
              </a:solidFill>
              <a:latin typeface="Arial" panose="020B0604020202020204" pitchFamily="34" charset="0"/>
            </a:endParaRPr>
          </a:p>
        </p:txBody>
      </p:sp>
      <p:sp>
        <p:nvSpPr>
          <p:cNvPr id="188419" name="Rectangle 2">
            <a:extLst>
              <a:ext uri="{FF2B5EF4-FFF2-40B4-BE49-F238E27FC236}">
                <a16:creationId xmlns:a16="http://schemas.microsoft.com/office/drawing/2014/main" id="{933A7E04-1411-4DE9-B5C0-7AEED7B300E4}"/>
              </a:ext>
            </a:extLst>
          </p:cNvPr>
          <p:cNvSpPr>
            <a:spLocks noGrp="1" noRot="1" noChangeAspect="1" noChangeArrowheads="1" noTextEdit="1"/>
          </p:cNvSpPr>
          <p:nvPr>
            <p:ph type="sldImg"/>
          </p:nvPr>
        </p:nvSpPr>
        <p:spPr>
          <a:ln/>
        </p:spPr>
      </p:sp>
      <p:sp>
        <p:nvSpPr>
          <p:cNvPr id="188420" name="Rectangle 3">
            <a:extLst>
              <a:ext uri="{FF2B5EF4-FFF2-40B4-BE49-F238E27FC236}">
                <a16:creationId xmlns:a16="http://schemas.microsoft.com/office/drawing/2014/main" id="{B1E7DB54-E395-409C-BE1B-F38988CF7D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dirty="0"/>
              <a:t>Fondavgiften – en av de viktigaste faktorerna för hur stor pension du får. Kommer alltid att finnas. Avkastningen på fonderna är svår att förutse, men avgiften är känd i förväg.</a:t>
            </a:r>
          </a:p>
          <a:p>
            <a:pPr eaLnBrk="1" hangingPunct="1"/>
            <a:endParaRPr lang="sv-SE" altLang="sv-SE" dirty="0"/>
          </a:p>
          <a:p>
            <a:pPr eaLnBrk="1" hangingPunct="1"/>
            <a:r>
              <a:rPr lang="sv-SE" altLang="sv-SE" dirty="0"/>
              <a:t>Kostnaden är viktig. Fondavgiften urholkar sparandet. Avgifterna tas ut även när du har gått i pension!</a:t>
            </a:r>
          </a:p>
          <a:p>
            <a:pPr eaLnBrk="1" hangingPunct="1"/>
            <a:endParaRPr lang="sv-SE" altLang="sv-SE" dirty="0"/>
          </a:p>
          <a:p>
            <a:pPr eaLnBrk="1" hangingPunct="1"/>
            <a:r>
              <a:rPr lang="sv-SE" altLang="sv-SE" dirty="0"/>
              <a:t>Detta är viktigt att tänka på även när vi kommer till tjänstepensionen.</a:t>
            </a:r>
          </a:p>
          <a:p>
            <a:pPr eaLnBrk="1" hangingPunct="1"/>
            <a:endParaRPr lang="sv-SE" altLang="sv-SE" dirty="0"/>
          </a:p>
          <a:p>
            <a:pPr eaLnBrk="1" hangingPunct="1"/>
            <a:endParaRPr lang="en-US" altLang="sv-SE" dirty="0"/>
          </a:p>
        </p:txBody>
      </p:sp>
    </p:spTree>
    <p:extLst>
      <p:ext uri="{BB962C8B-B14F-4D97-AF65-F5344CB8AC3E}">
        <p14:creationId xmlns:p14="http://schemas.microsoft.com/office/powerpoint/2010/main" val="1000090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Platshållare för bildobjekt 1">
            <a:extLst>
              <a:ext uri="{FF2B5EF4-FFF2-40B4-BE49-F238E27FC236}">
                <a16:creationId xmlns:a16="http://schemas.microsoft.com/office/drawing/2014/main" id="{C00C4DD9-B148-487E-855D-2DBF59CF7C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Platshållare för anteckningar 2">
            <a:extLst>
              <a:ext uri="{FF2B5EF4-FFF2-40B4-BE49-F238E27FC236}">
                <a16:creationId xmlns:a16="http://schemas.microsoft.com/office/drawing/2014/main" id="{ECA814AA-E66D-452B-8FB6-58EEA3913BAD}"/>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a:defRPr/>
            </a:pPr>
            <a:r>
              <a:rPr lang="sv-SE" u="sng" dirty="0"/>
              <a:t>Nytt regelverk från 2018</a:t>
            </a:r>
          </a:p>
          <a:p>
            <a:pPr>
              <a:defRPr/>
            </a:pPr>
            <a:endParaRPr lang="sv-SE" dirty="0"/>
          </a:p>
          <a:p>
            <a:pPr>
              <a:defRPr/>
            </a:pPr>
            <a:r>
              <a:rPr lang="sv-SE" altLang="sv-SE" dirty="0"/>
              <a:t>Nytt regelverk fr o m 2018 som innebär olika uppräkningar beroende på ålder och inkomst i syfte att bibehålla oförändrat intjänande av Avtalspension SAF-LO (läs mer om Avtalspension SAF-LO på sida 18.).</a:t>
            </a:r>
            <a:r>
              <a:rPr lang="sv-SE" dirty="0"/>
              <a:t> Avstämningen mot ålder beror på att arbetstagaren börjar tjänar in pengar till Avtals­pension SAF-LO den månad denne fyller 25 år och fortsatt intjänade till tjänste­pensionen sker under hela arbets­livet, fram till 65 år.</a:t>
            </a:r>
            <a:endParaRPr lang="sv-SE" altLang="sv-SE" dirty="0"/>
          </a:p>
          <a:p>
            <a:pPr>
              <a:defRPr/>
            </a:pPr>
            <a:endParaRPr lang="sv-SE" dirty="0"/>
          </a:p>
          <a:p>
            <a:pPr>
              <a:defRPr/>
            </a:pPr>
            <a:r>
              <a:rPr lang="sv-SE" dirty="0"/>
              <a:t>Vid avsättningstidpunkten, 1 januari, stämmer arbetsgivaren av om arbetstagaren som valt pensionsvalet har fyllt 25 år eller inte. Om arbetstagaren är 25 år eller äldre stämmer arbetsgivaren av om arbetstagaren har haft en till Fora inrapporterad pensionsmedförande lön enligt ASL som överstiger eller inte överstiger 7,5 inkomstbasbelopp (</a:t>
            </a:r>
            <a:r>
              <a:rPr lang="sv-SE" dirty="0" err="1"/>
              <a:t>ibb</a:t>
            </a:r>
            <a:r>
              <a:rPr lang="sv-SE" dirty="0"/>
              <a:t>) kalenderåret innan avsättningstidpunkten. </a:t>
            </a:r>
            <a:r>
              <a:rPr lang="sv-SE" altLang="sv-SE" dirty="0"/>
              <a:t>Exempelvis kan detta göras genom att arbetsgivaren loggar in på Foras hemsida för att se det inrapporterade beloppet. </a:t>
            </a:r>
            <a:r>
              <a:rPr lang="sv-SE" altLang="sv-SE" i="1" dirty="0"/>
              <a:t>Observera att det inkomstbasbelopp som avses i detta sammanhang är det gällande för kalenderåret innan avsättningstidpunkten.</a:t>
            </a:r>
            <a:endParaRPr lang="sv-SE" altLang="sv-SE" dirty="0"/>
          </a:p>
          <a:p>
            <a:pPr>
              <a:defRPr/>
            </a:pPr>
            <a:endParaRPr lang="sv-SE" dirty="0"/>
          </a:p>
          <a:p>
            <a:pPr>
              <a:defRPr/>
            </a:pPr>
            <a:endParaRPr lang="sv-SE" dirty="0"/>
          </a:p>
          <a:p>
            <a:pPr>
              <a:defRPr/>
            </a:pPr>
            <a:r>
              <a:rPr lang="sv-SE" altLang="sv-SE" dirty="0" err="1"/>
              <a:t>ibb</a:t>
            </a:r>
            <a:r>
              <a:rPr lang="sv-SE" altLang="sv-SE" dirty="0"/>
              <a:t> 2019 är 64 400 kronor, 7,5 IBB = 483000 kr (ca 40 000 kr/mån)</a:t>
            </a:r>
          </a:p>
          <a:p>
            <a:pPr>
              <a:defRPr/>
            </a:pPr>
            <a:endParaRPr lang="sv-SE" dirty="0"/>
          </a:p>
          <a:p>
            <a:pPr>
              <a:defRPr/>
            </a:pPr>
            <a:r>
              <a:rPr lang="sv-SE" dirty="0"/>
              <a:t>(Eftersom pension enligt ATK-valet inte ingår i det pensionsmedförande lönen vid inrapportering av tjänstepension så skulle den anställde förlora utan ytterligare uppräkning än sockringen på 28 %)</a:t>
            </a:r>
          </a:p>
          <a:p>
            <a:pPr>
              <a:defRPr/>
            </a:pPr>
            <a:endParaRPr lang="sv-SE" dirty="0"/>
          </a:p>
          <a:p>
            <a:pPr>
              <a:defRPr/>
            </a:pPr>
            <a:r>
              <a:rPr lang="sv-SE" dirty="0"/>
              <a:t>Under 25 år:</a:t>
            </a:r>
            <a:endParaRPr lang="sv-SE" sz="2000" dirty="0"/>
          </a:p>
          <a:p>
            <a:pPr>
              <a:defRPr/>
            </a:pPr>
            <a:r>
              <a:rPr lang="sv-SE" dirty="0"/>
              <a:t>Avsättningen jämte en uppräkning på 28 % av det avsatta beloppet. </a:t>
            </a:r>
          </a:p>
          <a:p>
            <a:pPr>
              <a:defRPr/>
            </a:pPr>
            <a:endParaRPr lang="sv-SE" sz="2000" dirty="0"/>
          </a:p>
          <a:p>
            <a:pPr>
              <a:defRPr/>
            </a:pPr>
            <a:r>
              <a:rPr lang="sv-SE" dirty="0"/>
              <a:t>25 år eller över:</a:t>
            </a:r>
            <a:endParaRPr lang="sv-SE" sz="2000" dirty="0"/>
          </a:p>
          <a:p>
            <a:pPr>
              <a:defRPr/>
            </a:pPr>
            <a:r>
              <a:rPr lang="sv-SE" dirty="0"/>
              <a:t>7,5 </a:t>
            </a:r>
            <a:r>
              <a:rPr lang="sv-SE" dirty="0" err="1"/>
              <a:t>ibb</a:t>
            </a:r>
            <a:r>
              <a:rPr lang="sv-SE" dirty="0"/>
              <a:t> eller under: avsättningen jämte en uppräkning på 33 % (5 + 28)av det avsatta beloppet.</a:t>
            </a:r>
            <a:endParaRPr lang="sv-SE" sz="2000" dirty="0"/>
          </a:p>
          <a:p>
            <a:pPr>
              <a:defRPr/>
            </a:pPr>
            <a:r>
              <a:rPr lang="sv-SE" dirty="0"/>
              <a:t>Överstiger 7,5 </a:t>
            </a:r>
            <a:r>
              <a:rPr lang="sv-SE" dirty="0" err="1"/>
              <a:t>ibb</a:t>
            </a:r>
            <a:r>
              <a:rPr lang="sv-SE" dirty="0"/>
              <a:t>: avsättningen jämte en uppräkning på 58 % (30 + 28) av det avsatta beloppet.</a:t>
            </a:r>
            <a:endParaRPr lang="sv-SE" sz="2000" dirty="0"/>
          </a:p>
        </p:txBody>
      </p:sp>
      <p:sp>
        <p:nvSpPr>
          <p:cNvPr id="13316" name="Platshållare för bildnummer 3">
            <a:extLst>
              <a:ext uri="{FF2B5EF4-FFF2-40B4-BE49-F238E27FC236}">
                <a16:creationId xmlns:a16="http://schemas.microsoft.com/office/drawing/2014/main" id="{2E54F7B3-185C-4B0C-A0B9-F0D1125433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DF3B112-E89C-491C-9171-76AA1E5D52D0}" type="slidenum">
              <a:rPr lang="sv-SE" altLang="sv-SE"/>
              <a:pPr/>
              <a:t>15</a:t>
            </a:fld>
            <a:endParaRPr lang="sv-SE" alt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B8F7C9-FBDD-47A0-B9D7-977B78E559D4}"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5347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t>Denna bild kan bytas ut med att en rådgivare kommer till utbildningen och berättar hur</a:t>
            </a:r>
            <a:r>
              <a:rPr lang="sv-SE" baseline="0" dirty="0"/>
              <a:t> </a:t>
            </a:r>
            <a:r>
              <a:rPr lang="sv-SE" dirty="0"/>
              <a:t>han/hon arbetar.</a:t>
            </a:r>
          </a:p>
          <a:p>
            <a:endParaRPr lang="sv-SE" dirty="0"/>
          </a:p>
        </p:txBody>
      </p:sp>
      <p:sp>
        <p:nvSpPr>
          <p:cNvPr id="4" name="Platshållare för bildnummer 3"/>
          <p:cNvSpPr>
            <a:spLocks noGrp="1"/>
          </p:cNvSpPr>
          <p:nvPr>
            <p:ph type="sldNum" sz="quarter" idx="10"/>
          </p:nvPr>
        </p:nvSpPr>
        <p:spPr/>
        <p:txBody>
          <a:bodyPr/>
          <a:lstStyle/>
          <a:p>
            <a:fld id="{32B8F7C9-FBDD-47A0-B9D7-977B78E559D4}" type="slidenum">
              <a:rPr lang="sv-SE" smtClean="0">
                <a:solidFill>
                  <a:prstClr val="black"/>
                </a:solidFill>
              </a:rPr>
              <a:pPr/>
              <a:t>23</a:t>
            </a:fld>
            <a:endParaRPr lang="sv-SE">
              <a:solidFill>
                <a:prstClr val="black"/>
              </a:solidFill>
            </a:endParaRPr>
          </a:p>
        </p:txBody>
      </p:sp>
    </p:spTree>
    <p:extLst>
      <p:ext uri="{BB962C8B-B14F-4D97-AF65-F5344CB8AC3E}">
        <p14:creationId xmlns:p14="http://schemas.microsoft.com/office/powerpoint/2010/main" val="4139177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553142-DAC0-4B57-8410-72E974ECD6C5}"/>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0F21C963-15A8-47D7-8ABD-5E3EF315BC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6F2088E3-FE64-4CA1-B38E-AB475965142E}"/>
              </a:ext>
            </a:extLst>
          </p:cNvPr>
          <p:cNvSpPr>
            <a:spLocks noGrp="1"/>
          </p:cNvSpPr>
          <p:nvPr>
            <p:ph type="dt" sz="half" idx="10"/>
          </p:nvPr>
        </p:nvSpPr>
        <p:spPr/>
        <p:txBody>
          <a:bodyPr/>
          <a:lstStyle/>
          <a:p>
            <a:fld id="{1F3758B9-B79C-4A4E-88F5-D98119D05F58}" type="datetimeFigureOut">
              <a:rPr lang="sv-SE" smtClean="0"/>
              <a:t>2023-04-03</a:t>
            </a:fld>
            <a:endParaRPr lang="sv-SE"/>
          </a:p>
        </p:txBody>
      </p:sp>
      <p:sp>
        <p:nvSpPr>
          <p:cNvPr id="5" name="Platshållare för sidfot 4">
            <a:extLst>
              <a:ext uri="{FF2B5EF4-FFF2-40B4-BE49-F238E27FC236}">
                <a16:creationId xmlns:a16="http://schemas.microsoft.com/office/drawing/2014/main" id="{89F9AB8E-5D30-4B3F-A209-6807C2700D9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93C4A9E-C449-4E60-8EB7-D9FCF19B40DE}"/>
              </a:ext>
            </a:extLst>
          </p:cNvPr>
          <p:cNvSpPr>
            <a:spLocks noGrp="1"/>
          </p:cNvSpPr>
          <p:nvPr>
            <p:ph type="sldNum" sz="quarter" idx="12"/>
          </p:nvPr>
        </p:nvSpPr>
        <p:spPr/>
        <p:txBody>
          <a:bodyPr/>
          <a:lstStyle/>
          <a:p>
            <a:fld id="{AAF038FC-510F-489E-A9A7-8AE5ABF05836}" type="slidenum">
              <a:rPr lang="sv-SE" smtClean="0"/>
              <a:t>‹#›</a:t>
            </a:fld>
            <a:endParaRPr lang="sv-SE"/>
          </a:p>
        </p:txBody>
      </p:sp>
    </p:spTree>
    <p:extLst>
      <p:ext uri="{BB962C8B-B14F-4D97-AF65-F5344CB8AC3E}">
        <p14:creationId xmlns:p14="http://schemas.microsoft.com/office/powerpoint/2010/main" val="816362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D0B804-B25A-4E21-8161-B21A25259CE8}"/>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D3F4731-126E-4345-AD11-E9DA4DF3EA6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55CEFFF-9396-4829-99D1-1F9EF8A462BD}"/>
              </a:ext>
            </a:extLst>
          </p:cNvPr>
          <p:cNvSpPr>
            <a:spLocks noGrp="1"/>
          </p:cNvSpPr>
          <p:nvPr>
            <p:ph type="dt" sz="half" idx="10"/>
          </p:nvPr>
        </p:nvSpPr>
        <p:spPr/>
        <p:txBody>
          <a:bodyPr/>
          <a:lstStyle/>
          <a:p>
            <a:fld id="{1F3758B9-B79C-4A4E-88F5-D98119D05F58}" type="datetimeFigureOut">
              <a:rPr lang="sv-SE" smtClean="0"/>
              <a:t>2023-04-03</a:t>
            </a:fld>
            <a:endParaRPr lang="sv-SE"/>
          </a:p>
        </p:txBody>
      </p:sp>
      <p:sp>
        <p:nvSpPr>
          <p:cNvPr id="5" name="Platshållare för sidfot 4">
            <a:extLst>
              <a:ext uri="{FF2B5EF4-FFF2-40B4-BE49-F238E27FC236}">
                <a16:creationId xmlns:a16="http://schemas.microsoft.com/office/drawing/2014/main" id="{072417DF-BD80-4E9A-BBB9-65FA51292EF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9D492B0-5F04-49EC-8EC3-340A0FC5041A}"/>
              </a:ext>
            </a:extLst>
          </p:cNvPr>
          <p:cNvSpPr>
            <a:spLocks noGrp="1"/>
          </p:cNvSpPr>
          <p:nvPr>
            <p:ph type="sldNum" sz="quarter" idx="12"/>
          </p:nvPr>
        </p:nvSpPr>
        <p:spPr/>
        <p:txBody>
          <a:bodyPr/>
          <a:lstStyle/>
          <a:p>
            <a:fld id="{AAF038FC-510F-489E-A9A7-8AE5ABF05836}" type="slidenum">
              <a:rPr lang="sv-SE" smtClean="0"/>
              <a:t>‹#›</a:t>
            </a:fld>
            <a:endParaRPr lang="sv-SE"/>
          </a:p>
        </p:txBody>
      </p:sp>
    </p:spTree>
    <p:extLst>
      <p:ext uri="{BB962C8B-B14F-4D97-AF65-F5344CB8AC3E}">
        <p14:creationId xmlns:p14="http://schemas.microsoft.com/office/powerpoint/2010/main" val="406826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669A111-8C17-424F-8942-E79C66CDC2CF}"/>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5B4EF46-7E5A-421C-94A3-A8E8A3023A10}"/>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53AF2D3-346C-43EE-9133-B94BFA7D27FD}"/>
              </a:ext>
            </a:extLst>
          </p:cNvPr>
          <p:cNvSpPr>
            <a:spLocks noGrp="1"/>
          </p:cNvSpPr>
          <p:nvPr>
            <p:ph type="dt" sz="half" idx="10"/>
          </p:nvPr>
        </p:nvSpPr>
        <p:spPr/>
        <p:txBody>
          <a:bodyPr/>
          <a:lstStyle/>
          <a:p>
            <a:fld id="{1F3758B9-B79C-4A4E-88F5-D98119D05F58}" type="datetimeFigureOut">
              <a:rPr lang="sv-SE" smtClean="0"/>
              <a:t>2023-04-03</a:t>
            </a:fld>
            <a:endParaRPr lang="sv-SE"/>
          </a:p>
        </p:txBody>
      </p:sp>
      <p:sp>
        <p:nvSpPr>
          <p:cNvPr id="5" name="Platshållare för sidfot 4">
            <a:extLst>
              <a:ext uri="{FF2B5EF4-FFF2-40B4-BE49-F238E27FC236}">
                <a16:creationId xmlns:a16="http://schemas.microsoft.com/office/drawing/2014/main" id="{83D8254F-6051-4FDC-B815-5C6186BA679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88C00C1-9D60-4601-8867-502D96B1F425}"/>
              </a:ext>
            </a:extLst>
          </p:cNvPr>
          <p:cNvSpPr>
            <a:spLocks noGrp="1"/>
          </p:cNvSpPr>
          <p:nvPr>
            <p:ph type="sldNum" sz="quarter" idx="12"/>
          </p:nvPr>
        </p:nvSpPr>
        <p:spPr/>
        <p:txBody>
          <a:bodyPr/>
          <a:lstStyle/>
          <a:p>
            <a:fld id="{AAF038FC-510F-489E-A9A7-8AE5ABF05836}" type="slidenum">
              <a:rPr lang="sv-SE" smtClean="0"/>
              <a:t>‹#›</a:t>
            </a:fld>
            <a:endParaRPr lang="sv-SE"/>
          </a:p>
        </p:txBody>
      </p:sp>
    </p:spTree>
    <p:extLst>
      <p:ext uri="{BB962C8B-B14F-4D97-AF65-F5344CB8AC3E}">
        <p14:creationId xmlns:p14="http://schemas.microsoft.com/office/powerpoint/2010/main" val="3151442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nehåll och halvbild med rubrik">
    <p:spTree>
      <p:nvGrpSpPr>
        <p:cNvPr id="1" name=""/>
        <p:cNvGrpSpPr/>
        <p:nvPr/>
      </p:nvGrpSpPr>
      <p:grpSpPr>
        <a:xfrm>
          <a:off x="0" y="0"/>
          <a:ext cx="0" cy="0"/>
          <a:chOff x="0" y="0"/>
          <a:chExt cx="0" cy="0"/>
        </a:xfrm>
      </p:grpSpPr>
      <p:sp>
        <p:nvSpPr>
          <p:cNvPr id="5" name="Platshållare för bild 4"/>
          <p:cNvSpPr>
            <a:spLocks noGrp="1"/>
          </p:cNvSpPr>
          <p:nvPr>
            <p:ph type="pic" sz="quarter" idx="13"/>
          </p:nvPr>
        </p:nvSpPr>
        <p:spPr>
          <a:xfrm>
            <a:off x="6239934" y="441326"/>
            <a:ext cx="5376333" cy="5616575"/>
          </a:xfrm>
          <a:solidFill>
            <a:schemeClr val="bg1">
              <a:lumMod val="85000"/>
            </a:schemeClr>
          </a:solidFill>
        </p:spPr>
        <p:txBody>
          <a:bodyPr/>
          <a:lstStyle/>
          <a:p>
            <a:r>
              <a:rPr lang="sv-SE"/>
              <a:t>Klicka på ikonen för att lägga till en bild</a:t>
            </a:r>
          </a:p>
        </p:txBody>
      </p:sp>
      <p:sp>
        <p:nvSpPr>
          <p:cNvPr id="2" name="Rubrik 1"/>
          <p:cNvSpPr>
            <a:spLocks noGrp="1"/>
          </p:cNvSpPr>
          <p:nvPr>
            <p:ph type="title"/>
          </p:nvPr>
        </p:nvSpPr>
        <p:spPr>
          <a:xfrm>
            <a:off x="571932" y="332657"/>
            <a:ext cx="5376333" cy="1512018"/>
          </a:xfrm>
        </p:spPr>
        <p:txBody>
          <a:bodyPr/>
          <a:lstStyle/>
          <a:p>
            <a:r>
              <a:rPr lang="sv-SE"/>
              <a:t>Klicka här för att ändra format</a:t>
            </a:r>
            <a:endParaRPr lang="sv-SE" dirty="0"/>
          </a:p>
        </p:txBody>
      </p:sp>
      <p:sp>
        <p:nvSpPr>
          <p:cNvPr id="3" name="Platshållare för innehåll 2"/>
          <p:cNvSpPr>
            <a:spLocks noGrp="1"/>
          </p:cNvSpPr>
          <p:nvPr>
            <p:ph idx="1"/>
          </p:nvPr>
        </p:nvSpPr>
        <p:spPr>
          <a:xfrm>
            <a:off x="571932" y="1844676"/>
            <a:ext cx="5376333" cy="421322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nummer 8"/>
          <p:cNvSpPr>
            <a:spLocks noGrp="1"/>
          </p:cNvSpPr>
          <p:nvPr>
            <p:ph type="sldNum" sz="quarter" idx="12"/>
          </p:nvPr>
        </p:nvSpPr>
        <p:spPr/>
        <p:txBody>
          <a:bodyPr/>
          <a:lstStyle/>
          <a:p>
            <a:fld id="{9C77FE8C-F1C2-4836-9107-962F8D87D201}" type="slidenum">
              <a:rPr lang="sv-SE" smtClean="0"/>
              <a:pPr/>
              <a:t>‹#›</a:t>
            </a:fld>
            <a:endParaRPr lang="sv-SE"/>
          </a:p>
        </p:txBody>
      </p:sp>
    </p:spTree>
    <p:extLst>
      <p:ext uri="{BB962C8B-B14F-4D97-AF65-F5344CB8AC3E}">
        <p14:creationId xmlns:p14="http://schemas.microsoft.com/office/powerpoint/2010/main" val="4162907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5" name="Platshållare för innehåll 2"/>
          <p:cNvSpPr>
            <a:spLocks noGrp="1"/>
          </p:cNvSpPr>
          <p:nvPr>
            <p:ph idx="1"/>
          </p:nvPr>
        </p:nvSpPr>
        <p:spPr>
          <a:xfrm>
            <a:off x="609600" y="1600201"/>
            <a:ext cx="10972800" cy="4525963"/>
          </a:xfrm>
        </p:spPr>
        <p:txBody>
          <a:bodyPr/>
          <a:lstStyle>
            <a:lvl1pPr>
              <a:buClr>
                <a:srgbClr val="DE122C"/>
              </a:buClr>
              <a:buSzPct val="120000"/>
              <a:buFont typeface="Arial" pitchFamily="34" charset="0"/>
              <a:buChar char="•"/>
              <a:defRPr sz="2000"/>
            </a:lvl1pPr>
          </a:lstStyle>
          <a:p>
            <a:pPr lvl="0"/>
            <a:r>
              <a:rPr lang="sv-SE" dirty="0"/>
              <a:t>Klicka här för att ändra format på bakgrundstexten</a:t>
            </a:r>
          </a:p>
        </p:txBody>
      </p:sp>
      <p:sp>
        <p:nvSpPr>
          <p:cNvPr id="4" name="Platshållare för bildnummer 2"/>
          <p:cNvSpPr>
            <a:spLocks noGrp="1"/>
          </p:cNvSpPr>
          <p:nvPr>
            <p:ph type="sldNum" sz="quarter" idx="10"/>
          </p:nvPr>
        </p:nvSpPr>
        <p:spPr/>
        <p:txBody>
          <a:bodyPr/>
          <a:lstStyle>
            <a:lvl1pPr algn="l" eaLnBrk="0" hangingPunct="0">
              <a:spcBef>
                <a:spcPct val="50000"/>
              </a:spcBef>
              <a:defRPr>
                <a:latin typeface="Helvetica" panose="020B0604020202020204" pitchFamily="34" charset="0"/>
              </a:defRPr>
            </a:lvl1pPr>
          </a:lstStyle>
          <a:p>
            <a:pPr>
              <a:defRPr/>
            </a:pPr>
            <a:fld id="{97D52838-962A-4B6D-85B9-3BD7201AAC50}" type="slidenum">
              <a:rPr lang="en-US" altLang="sv-SE"/>
              <a:pPr>
                <a:defRPr/>
              </a:pPr>
              <a:t>‹#›</a:t>
            </a:fld>
            <a:endParaRPr lang="en-US" altLang="sv-SE" sz="1600">
              <a:solidFill>
                <a:srgbClr val="1F497D"/>
              </a:solidFill>
            </a:endParaRPr>
          </a:p>
        </p:txBody>
      </p:sp>
      <p:sp>
        <p:nvSpPr>
          <p:cNvPr id="6" name="Platshållare för sidfot 3"/>
          <p:cNvSpPr>
            <a:spLocks noGrp="1"/>
          </p:cNvSpPr>
          <p:nvPr>
            <p:ph type="ftr" sz="quarter" idx="11"/>
          </p:nvPr>
        </p:nvSpPr>
        <p:spPr>
          <a:xfrm>
            <a:off x="4165600" y="6356351"/>
            <a:ext cx="3860800" cy="365125"/>
          </a:xfrm>
          <a:prstGeom prst="rect">
            <a:avLst/>
          </a:prstGeom>
        </p:spPr>
        <p:txBody>
          <a:bodyPr/>
          <a:lstStyle>
            <a:lvl1pPr eaLnBrk="0" fontAlgn="base" hangingPunct="0">
              <a:spcBef>
                <a:spcPct val="50000"/>
              </a:spcBef>
              <a:spcAft>
                <a:spcPct val="0"/>
              </a:spcAft>
              <a:defRPr>
                <a:latin typeface="Helvetica" pitchFamily="34" charset="0"/>
              </a:defRPr>
            </a:lvl1pPr>
          </a:lstStyle>
          <a:p>
            <a:pPr>
              <a:defRPr/>
            </a:pPr>
            <a:endParaRPr lang="en-US"/>
          </a:p>
        </p:txBody>
      </p:sp>
    </p:spTree>
    <p:extLst>
      <p:ext uri="{BB962C8B-B14F-4D97-AF65-F5344CB8AC3E}">
        <p14:creationId xmlns:p14="http://schemas.microsoft.com/office/powerpoint/2010/main" val="207079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36328D-E77D-4E94-9528-50C171E5E25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64A682A-034B-437B-A10A-062F68A330AC}"/>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D308944-5657-4616-A248-67E357D7D838}"/>
              </a:ext>
            </a:extLst>
          </p:cNvPr>
          <p:cNvSpPr>
            <a:spLocks noGrp="1"/>
          </p:cNvSpPr>
          <p:nvPr>
            <p:ph type="dt" sz="half" idx="10"/>
          </p:nvPr>
        </p:nvSpPr>
        <p:spPr/>
        <p:txBody>
          <a:bodyPr/>
          <a:lstStyle/>
          <a:p>
            <a:fld id="{1F3758B9-B79C-4A4E-88F5-D98119D05F58}" type="datetimeFigureOut">
              <a:rPr lang="sv-SE" smtClean="0"/>
              <a:t>2023-04-03</a:t>
            </a:fld>
            <a:endParaRPr lang="sv-SE"/>
          </a:p>
        </p:txBody>
      </p:sp>
      <p:sp>
        <p:nvSpPr>
          <p:cNvPr id="5" name="Platshållare för sidfot 4">
            <a:extLst>
              <a:ext uri="{FF2B5EF4-FFF2-40B4-BE49-F238E27FC236}">
                <a16:creationId xmlns:a16="http://schemas.microsoft.com/office/drawing/2014/main" id="{07F776E5-856B-4221-864E-564BD4EFFC2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4FF33DE-57B6-461C-ADEF-793D5FBA5C3E}"/>
              </a:ext>
            </a:extLst>
          </p:cNvPr>
          <p:cNvSpPr>
            <a:spLocks noGrp="1"/>
          </p:cNvSpPr>
          <p:nvPr>
            <p:ph type="sldNum" sz="quarter" idx="12"/>
          </p:nvPr>
        </p:nvSpPr>
        <p:spPr/>
        <p:txBody>
          <a:bodyPr/>
          <a:lstStyle/>
          <a:p>
            <a:fld id="{AAF038FC-510F-489E-A9A7-8AE5ABF05836}" type="slidenum">
              <a:rPr lang="sv-SE" smtClean="0"/>
              <a:t>‹#›</a:t>
            </a:fld>
            <a:endParaRPr lang="sv-SE"/>
          </a:p>
        </p:txBody>
      </p:sp>
    </p:spTree>
    <p:extLst>
      <p:ext uri="{BB962C8B-B14F-4D97-AF65-F5344CB8AC3E}">
        <p14:creationId xmlns:p14="http://schemas.microsoft.com/office/powerpoint/2010/main" val="1968097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023B45-2556-4F85-BC93-BB0114260420}"/>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A7403D73-A9E1-449A-BE46-3C505D503E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0F3ACAAD-A86D-4EE7-99F8-FCB0D1EB90A4}"/>
              </a:ext>
            </a:extLst>
          </p:cNvPr>
          <p:cNvSpPr>
            <a:spLocks noGrp="1"/>
          </p:cNvSpPr>
          <p:nvPr>
            <p:ph type="dt" sz="half" idx="10"/>
          </p:nvPr>
        </p:nvSpPr>
        <p:spPr/>
        <p:txBody>
          <a:bodyPr/>
          <a:lstStyle/>
          <a:p>
            <a:fld id="{1F3758B9-B79C-4A4E-88F5-D98119D05F58}" type="datetimeFigureOut">
              <a:rPr lang="sv-SE" smtClean="0"/>
              <a:t>2023-04-03</a:t>
            </a:fld>
            <a:endParaRPr lang="sv-SE"/>
          </a:p>
        </p:txBody>
      </p:sp>
      <p:sp>
        <p:nvSpPr>
          <p:cNvPr id="5" name="Platshållare för sidfot 4">
            <a:extLst>
              <a:ext uri="{FF2B5EF4-FFF2-40B4-BE49-F238E27FC236}">
                <a16:creationId xmlns:a16="http://schemas.microsoft.com/office/drawing/2014/main" id="{C835F956-E491-4169-A33A-E03FFEC2B8A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6C0EFA5-759F-49C9-9E24-2C5CFEAF07A4}"/>
              </a:ext>
            </a:extLst>
          </p:cNvPr>
          <p:cNvSpPr>
            <a:spLocks noGrp="1"/>
          </p:cNvSpPr>
          <p:nvPr>
            <p:ph type="sldNum" sz="quarter" idx="12"/>
          </p:nvPr>
        </p:nvSpPr>
        <p:spPr/>
        <p:txBody>
          <a:bodyPr/>
          <a:lstStyle/>
          <a:p>
            <a:fld id="{AAF038FC-510F-489E-A9A7-8AE5ABF05836}" type="slidenum">
              <a:rPr lang="sv-SE" smtClean="0"/>
              <a:t>‹#›</a:t>
            </a:fld>
            <a:endParaRPr lang="sv-SE"/>
          </a:p>
        </p:txBody>
      </p:sp>
    </p:spTree>
    <p:extLst>
      <p:ext uri="{BB962C8B-B14F-4D97-AF65-F5344CB8AC3E}">
        <p14:creationId xmlns:p14="http://schemas.microsoft.com/office/powerpoint/2010/main" val="420499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AA7951-6E92-47A9-885F-C0BAA94FE56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85B28D9-425F-40B1-9981-E344DD519C96}"/>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9614B25-F1B7-4EAC-A1DB-047716CADF9A}"/>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09819615-2FD3-41CB-9070-99C7B37BC860}"/>
              </a:ext>
            </a:extLst>
          </p:cNvPr>
          <p:cNvSpPr>
            <a:spLocks noGrp="1"/>
          </p:cNvSpPr>
          <p:nvPr>
            <p:ph type="dt" sz="half" idx="10"/>
          </p:nvPr>
        </p:nvSpPr>
        <p:spPr/>
        <p:txBody>
          <a:bodyPr/>
          <a:lstStyle/>
          <a:p>
            <a:fld id="{1F3758B9-B79C-4A4E-88F5-D98119D05F58}" type="datetimeFigureOut">
              <a:rPr lang="sv-SE" smtClean="0"/>
              <a:t>2023-04-03</a:t>
            </a:fld>
            <a:endParaRPr lang="sv-SE"/>
          </a:p>
        </p:txBody>
      </p:sp>
      <p:sp>
        <p:nvSpPr>
          <p:cNvPr id="6" name="Platshållare för sidfot 5">
            <a:extLst>
              <a:ext uri="{FF2B5EF4-FFF2-40B4-BE49-F238E27FC236}">
                <a16:creationId xmlns:a16="http://schemas.microsoft.com/office/drawing/2014/main" id="{7B7DEF8F-CAE4-498B-8B88-E05FE34E14A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2BB80B9-0739-4B36-9CE7-30D4A9D0514B}"/>
              </a:ext>
            </a:extLst>
          </p:cNvPr>
          <p:cNvSpPr>
            <a:spLocks noGrp="1"/>
          </p:cNvSpPr>
          <p:nvPr>
            <p:ph type="sldNum" sz="quarter" idx="12"/>
          </p:nvPr>
        </p:nvSpPr>
        <p:spPr/>
        <p:txBody>
          <a:bodyPr/>
          <a:lstStyle/>
          <a:p>
            <a:fld id="{AAF038FC-510F-489E-A9A7-8AE5ABF05836}" type="slidenum">
              <a:rPr lang="sv-SE" smtClean="0"/>
              <a:t>‹#›</a:t>
            </a:fld>
            <a:endParaRPr lang="sv-SE"/>
          </a:p>
        </p:txBody>
      </p:sp>
    </p:spTree>
    <p:extLst>
      <p:ext uri="{BB962C8B-B14F-4D97-AF65-F5344CB8AC3E}">
        <p14:creationId xmlns:p14="http://schemas.microsoft.com/office/powerpoint/2010/main" val="1178300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49640F-BB48-4905-94B2-F4A476A5B55B}"/>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DAFEE3B-D7B1-4CB5-B17A-0377298227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CA02B4-97B1-4CF6-9210-8A31B289DDC1}"/>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FF3A542-2477-4796-BF81-2AD609E04D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CC5314E5-AB7B-496C-8C3D-AE845C253FA9}"/>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A27F8B0-5239-4AE4-8447-8B4730BBF6DD}"/>
              </a:ext>
            </a:extLst>
          </p:cNvPr>
          <p:cNvSpPr>
            <a:spLocks noGrp="1"/>
          </p:cNvSpPr>
          <p:nvPr>
            <p:ph type="dt" sz="half" idx="10"/>
          </p:nvPr>
        </p:nvSpPr>
        <p:spPr/>
        <p:txBody>
          <a:bodyPr/>
          <a:lstStyle/>
          <a:p>
            <a:fld id="{1F3758B9-B79C-4A4E-88F5-D98119D05F58}" type="datetimeFigureOut">
              <a:rPr lang="sv-SE" smtClean="0"/>
              <a:t>2023-04-03</a:t>
            </a:fld>
            <a:endParaRPr lang="sv-SE"/>
          </a:p>
        </p:txBody>
      </p:sp>
      <p:sp>
        <p:nvSpPr>
          <p:cNvPr id="8" name="Platshållare för sidfot 7">
            <a:extLst>
              <a:ext uri="{FF2B5EF4-FFF2-40B4-BE49-F238E27FC236}">
                <a16:creationId xmlns:a16="http://schemas.microsoft.com/office/drawing/2014/main" id="{97EEAE2F-6FCD-4E5C-979D-1A6B5A3D6221}"/>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5B6FA42-25E6-4844-8AD1-3970CC352A8E}"/>
              </a:ext>
            </a:extLst>
          </p:cNvPr>
          <p:cNvSpPr>
            <a:spLocks noGrp="1"/>
          </p:cNvSpPr>
          <p:nvPr>
            <p:ph type="sldNum" sz="quarter" idx="12"/>
          </p:nvPr>
        </p:nvSpPr>
        <p:spPr/>
        <p:txBody>
          <a:bodyPr/>
          <a:lstStyle/>
          <a:p>
            <a:fld id="{AAF038FC-510F-489E-A9A7-8AE5ABF05836}" type="slidenum">
              <a:rPr lang="sv-SE" smtClean="0"/>
              <a:t>‹#›</a:t>
            </a:fld>
            <a:endParaRPr lang="sv-SE"/>
          </a:p>
        </p:txBody>
      </p:sp>
    </p:spTree>
    <p:extLst>
      <p:ext uri="{BB962C8B-B14F-4D97-AF65-F5344CB8AC3E}">
        <p14:creationId xmlns:p14="http://schemas.microsoft.com/office/powerpoint/2010/main" val="1113316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65D4BA-AA75-4BC7-A932-189F259061DB}"/>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A1C1DA4-07D7-4112-B2CE-A724382DB0E0}"/>
              </a:ext>
            </a:extLst>
          </p:cNvPr>
          <p:cNvSpPr>
            <a:spLocks noGrp="1"/>
          </p:cNvSpPr>
          <p:nvPr>
            <p:ph type="dt" sz="half" idx="10"/>
          </p:nvPr>
        </p:nvSpPr>
        <p:spPr/>
        <p:txBody>
          <a:bodyPr/>
          <a:lstStyle/>
          <a:p>
            <a:fld id="{1F3758B9-B79C-4A4E-88F5-D98119D05F58}" type="datetimeFigureOut">
              <a:rPr lang="sv-SE" smtClean="0"/>
              <a:t>2023-04-03</a:t>
            </a:fld>
            <a:endParaRPr lang="sv-SE"/>
          </a:p>
        </p:txBody>
      </p:sp>
      <p:sp>
        <p:nvSpPr>
          <p:cNvPr id="4" name="Platshållare för sidfot 3">
            <a:extLst>
              <a:ext uri="{FF2B5EF4-FFF2-40B4-BE49-F238E27FC236}">
                <a16:creationId xmlns:a16="http://schemas.microsoft.com/office/drawing/2014/main" id="{90F7F312-F91C-4081-9C77-71B65D16607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98D915D5-300F-453A-85CC-E87B6EF307E6}"/>
              </a:ext>
            </a:extLst>
          </p:cNvPr>
          <p:cNvSpPr>
            <a:spLocks noGrp="1"/>
          </p:cNvSpPr>
          <p:nvPr>
            <p:ph type="sldNum" sz="quarter" idx="12"/>
          </p:nvPr>
        </p:nvSpPr>
        <p:spPr/>
        <p:txBody>
          <a:bodyPr/>
          <a:lstStyle/>
          <a:p>
            <a:fld id="{AAF038FC-510F-489E-A9A7-8AE5ABF05836}" type="slidenum">
              <a:rPr lang="sv-SE" smtClean="0"/>
              <a:t>‹#›</a:t>
            </a:fld>
            <a:endParaRPr lang="sv-SE"/>
          </a:p>
        </p:txBody>
      </p:sp>
    </p:spTree>
    <p:extLst>
      <p:ext uri="{BB962C8B-B14F-4D97-AF65-F5344CB8AC3E}">
        <p14:creationId xmlns:p14="http://schemas.microsoft.com/office/powerpoint/2010/main" val="3528793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6C04908-5455-443B-A5CC-7EA764E3CE37}"/>
              </a:ext>
            </a:extLst>
          </p:cNvPr>
          <p:cNvSpPr>
            <a:spLocks noGrp="1"/>
          </p:cNvSpPr>
          <p:nvPr>
            <p:ph type="dt" sz="half" idx="10"/>
          </p:nvPr>
        </p:nvSpPr>
        <p:spPr/>
        <p:txBody>
          <a:bodyPr/>
          <a:lstStyle/>
          <a:p>
            <a:fld id="{1F3758B9-B79C-4A4E-88F5-D98119D05F58}" type="datetimeFigureOut">
              <a:rPr lang="sv-SE" smtClean="0"/>
              <a:t>2023-04-03</a:t>
            </a:fld>
            <a:endParaRPr lang="sv-SE"/>
          </a:p>
        </p:txBody>
      </p:sp>
      <p:sp>
        <p:nvSpPr>
          <p:cNvPr id="3" name="Platshållare för sidfot 2">
            <a:extLst>
              <a:ext uri="{FF2B5EF4-FFF2-40B4-BE49-F238E27FC236}">
                <a16:creationId xmlns:a16="http://schemas.microsoft.com/office/drawing/2014/main" id="{BA6A1614-A4C3-473E-A85D-ED54BAD228E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E23D23B0-CE0A-4D54-B726-B42FA5A08B94}"/>
              </a:ext>
            </a:extLst>
          </p:cNvPr>
          <p:cNvSpPr>
            <a:spLocks noGrp="1"/>
          </p:cNvSpPr>
          <p:nvPr>
            <p:ph type="sldNum" sz="quarter" idx="12"/>
          </p:nvPr>
        </p:nvSpPr>
        <p:spPr/>
        <p:txBody>
          <a:bodyPr/>
          <a:lstStyle/>
          <a:p>
            <a:fld id="{AAF038FC-510F-489E-A9A7-8AE5ABF05836}" type="slidenum">
              <a:rPr lang="sv-SE" smtClean="0"/>
              <a:t>‹#›</a:t>
            </a:fld>
            <a:endParaRPr lang="sv-SE"/>
          </a:p>
        </p:txBody>
      </p:sp>
    </p:spTree>
    <p:extLst>
      <p:ext uri="{BB962C8B-B14F-4D97-AF65-F5344CB8AC3E}">
        <p14:creationId xmlns:p14="http://schemas.microsoft.com/office/powerpoint/2010/main" val="282356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237D86-F1F4-4620-A4F5-6E3CEFE3DC6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5962F31-62FB-4DFD-9AAD-E3FF0A23C1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EEF1EB9-48CA-455B-8098-3F82C077FF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650A9977-BACC-4806-87FE-9F0045B28569}"/>
              </a:ext>
            </a:extLst>
          </p:cNvPr>
          <p:cNvSpPr>
            <a:spLocks noGrp="1"/>
          </p:cNvSpPr>
          <p:nvPr>
            <p:ph type="dt" sz="half" idx="10"/>
          </p:nvPr>
        </p:nvSpPr>
        <p:spPr/>
        <p:txBody>
          <a:bodyPr/>
          <a:lstStyle/>
          <a:p>
            <a:fld id="{1F3758B9-B79C-4A4E-88F5-D98119D05F58}" type="datetimeFigureOut">
              <a:rPr lang="sv-SE" smtClean="0"/>
              <a:t>2023-04-03</a:t>
            </a:fld>
            <a:endParaRPr lang="sv-SE"/>
          </a:p>
        </p:txBody>
      </p:sp>
      <p:sp>
        <p:nvSpPr>
          <p:cNvPr id="6" name="Platshållare för sidfot 5">
            <a:extLst>
              <a:ext uri="{FF2B5EF4-FFF2-40B4-BE49-F238E27FC236}">
                <a16:creationId xmlns:a16="http://schemas.microsoft.com/office/drawing/2014/main" id="{C6083293-C9F5-4041-BA04-36801E53F4C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E3CFF75-238E-45A8-9CFD-72E7888969C9}"/>
              </a:ext>
            </a:extLst>
          </p:cNvPr>
          <p:cNvSpPr>
            <a:spLocks noGrp="1"/>
          </p:cNvSpPr>
          <p:nvPr>
            <p:ph type="sldNum" sz="quarter" idx="12"/>
          </p:nvPr>
        </p:nvSpPr>
        <p:spPr/>
        <p:txBody>
          <a:bodyPr/>
          <a:lstStyle/>
          <a:p>
            <a:fld id="{AAF038FC-510F-489E-A9A7-8AE5ABF05836}" type="slidenum">
              <a:rPr lang="sv-SE" smtClean="0"/>
              <a:t>‹#›</a:t>
            </a:fld>
            <a:endParaRPr lang="sv-SE"/>
          </a:p>
        </p:txBody>
      </p:sp>
    </p:spTree>
    <p:extLst>
      <p:ext uri="{BB962C8B-B14F-4D97-AF65-F5344CB8AC3E}">
        <p14:creationId xmlns:p14="http://schemas.microsoft.com/office/powerpoint/2010/main" val="2735047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3E2D84-E23A-4B5A-8CF3-C2E3BE5BD98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A870B030-97F1-4081-A598-58539BA9B0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458B042E-94B7-4970-AB07-7EF793E7C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BC2D7B1-3964-4FE7-9880-F120C036B114}"/>
              </a:ext>
            </a:extLst>
          </p:cNvPr>
          <p:cNvSpPr>
            <a:spLocks noGrp="1"/>
          </p:cNvSpPr>
          <p:nvPr>
            <p:ph type="dt" sz="half" idx="10"/>
          </p:nvPr>
        </p:nvSpPr>
        <p:spPr/>
        <p:txBody>
          <a:bodyPr/>
          <a:lstStyle/>
          <a:p>
            <a:fld id="{1F3758B9-B79C-4A4E-88F5-D98119D05F58}" type="datetimeFigureOut">
              <a:rPr lang="sv-SE" smtClean="0"/>
              <a:t>2023-04-03</a:t>
            </a:fld>
            <a:endParaRPr lang="sv-SE"/>
          </a:p>
        </p:txBody>
      </p:sp>
      <p:sp>
        <p:nvSpPr>
          <p:cNvPr id="6" name="Platshållare för sidfot 5">
            <a:extLst>
              <a:ext uri="{FF2B5EF4-FFF2-40B4-BE49-F238E27FC236}">
                <a16:creationId xmlns:a16="http://schemas.microsoft.com/office/drawing/2014/main" id="{4DA5AC39-0DC4-4854-9B6E-D46B2CE9B5D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7652696-2BC5-4218-83C8-F18B8A8B341E}"/>
              </a:ext>
            </a:extLst>
          </p:cNvPr>
          <p:cNvSpPr>
            <a:spLocks noGrp="1"/>
          </p:cNvSpPr>
          <p:nvPr>
            <p:ph type="sldNum" sz="quarter" idx="12"/>
          </p:nvPr>
        </p:nvSpPr>
        <p:spPr/>
        <p:txBody>
          <a:bodyPr/>
          <a:lstStyle/>
          <a:p>
            <a:fld id="{AAF038FC-510F-489E-A9A7-8AE5ABF05836}" type="slidenum">
              <a:rPr lang="sv-SE" smtClean="0"/>
              <a:t>‹#›</a:t>
            </a:fld>
            <a:endParaRPr lang="sv-SE"/>
          </a:p>
        </p:txBody>
      </p:sp>
    </p:spTree>
    <p:extLst>
      <p:ext uri="{BB962C8B-B14F-4D97-AF65-F5344CB8AC3E}">
        <p14:creationId xmlns:p14="http://schemas.microsoft.com/office/powerpoint/2010/main" val="517144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9B23667-3D10-42A1-97B4-E5C9B2A099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BD00197-64C4-4955-B643-2FC8D32491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387B09F-AB8E-45E7-9A5F-5292667652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758B9-B79C-4A4E-88F5-D98119D05F58}" type="datetimeFigureOut">
              <a:rPr lang="sv-SE" smtClean="0"/>
              <a:t>2023-04-03</a:t>
            </a:fld>
            <a:endParaRPr lang="sv-SE"/>
          </a:p>
        </p:txBody>
      </p:sp>
      <p:sp>
        <p:nvSpPr>
          <p:cNvPr id="5" name="Platshållare för sidfot 4">
            <a:extLst>
              <a:ext uri="{FF2B5EF4-FFF2-40B4-BE49-F238E27FC236}">
                <a16:creationId xmlns:a16="http://schemas.microsoft.com/office/drawing/2014/main" id="{AB3BA44B-EF8C-4D12-9B28-05D1821826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93B71DE4-E2EC-45FC-94C3-801938308D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F038FC-510F-489E-A9A7-8AE5ABF05836}" type="slidenum">
              <a:rPr lang="sv-SE" smtClean="0"/>
              <a:t>‹#›</a:t>
            </a:fld>
            <a:endParaRPr lang="sv-SE"/>
          </a:p>
        </p:txBody>
      </p:sp>
      <p:sp>
        <p:nvSpPr>
          <p:cNvPr id="8" name="textruta 7">
            <a:extLst>
              <a:ext uri="{FF2B5EF4-FFF2-40B4-BE49-F238E27FC236}">
                <a16:creationId xmlns:a16="http://schemas.microsoft.com/office/drawing/2014/main" id="{0E76D50C-2CC8-4778-9BB9-B3A1E9D96B65}"/>
              </a:ext>
            </a:extLst>
          </p:cNvPr>
          <p:cNvSpPr txBox="1"/>
          <p:nvPr userDrawn="1">
            <p:extLst>
              <p:ext uri="{1162E1C5-73C7-4A58-AE30-91384D911F3F}">
                <p184:classification xmlns:p184="http://schemas.microsoft.com/office/powerpoint/2018/4/main" val="ftr"/>
              </p:ext>
            </p:extLst>
          </p:nvPr>
        </p:nvSpPr>
        <p:spPr>
          <a:xfrm>
            <a:off x="0" y="6705600"/>
            <a:ext cx="434975" cy="152400"/>
          </a:xfrm>
          <a:prstGeom prst="rect">
            <a:avLst/>
          </a:prstGeom>
        </p:spPr>
        <p:txBody>
          <a:bodyPr horzOverflow="overflow" lIns="0" tIns="0" rIns="0" bIns="0">
            <a:spAutoFit/>
          </a:bodyPr>
          <a:lstStyle/>
          <a:p>
            <a:pPr algn="l"/>
            <a:r>
              <a:rPr lang="sv-SE" sz="1000">
                <a:solidFill>
                  <a:srgbClr val="000000"/>
                </a:solidFill>
                <a:latin typeface="Calibri" panose="020F0502020204030204" pitchFamily="34" charset="0"/>
                <a:cs typeface="Calibri" panose="020F0502020204030204" pitchFamily="34" charset="0"/>
              </a:rPr>
              <a:t>General</a:t>
            </a:r>
          </a:p>
        </p:txBody>
      </p:sp>
    </p:spTree>
    <p:extLst>
      <p:ext uri="{BB962C8B-B14F-4D97-AF65-F5344CB8AC3E}">
        <p14:creationId xmlns:p14="http://schemas.microsoft.com/office/powerpoint/2010/main" val="858012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tel://46104580800/" TargetMode="External"/><Relationship Id="rId2" Type="http://schemas.openxmlformats.org/officeDocument/2006/relationships/hyperlink" Target="http://www.familjensjurist.se/pappersjuridik" TargetMode="External"/><Relationship Id="rId1" Type="http://schemas.openxmlformats.org/officeDocument/2006/relationships/slideLayout" Target="../slideLayouts/slideLayout2.xml"/><Relationship Id="rId5" Type="http://schemas.openxmlformats.org/officeDocument/2006/relationships/hyperlink" Target="https://www.familjensjurist.se/" TargetMode="External"/><Relationship Id="rId4" Type="http://schemas.openxmlformats.org/officeDocument/2006/relationships/hyperlink" Target="https://www.familjensjurist.se/pappersjuridik"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pensionsmyndigheten.se/"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Rubrik 1">
            <a:extLst>
              <a:ext uri="{FF2B5EF4-FFF2-40B4-BE49-F238E27FC236}">
                <a16:creationId xmlns:a16="http://schemas.microsoft.com/office/drawing/2014/main" id="{45CBF0A8-D049-40D1-B7C1-247E12B09F93}"/>
              </a:ext>
            </a:extLst>
          </p:cNvPr>
          <p:cNvSpPr>
            <a:spLocks noGrp="1"/>
          </p:cNvSpPr>
          <p:nvPr>
            <p:ph type="ctrTitle"/>
          </p:nvPr>
        </p:nvSpPr>
        <p:spPr>
          <a:xfrm>
            <a:off x="3215729" y="1764407"/>
            <a:ext cx="5760846" cy="2310312"/>
          </a:xfrm>
        </p:spPr>
        <p:txBody>
          <a:bodyPr>
            <a:normAutofit/>
          </a:bodyPr>
          <a:lstStyle/>
          <a:p>
            <a:r>
              <a:rPr lang="sv-SE" sz="5200" dirty="0">
                <a:solidFill>
                  <a:schemeClr val="tx2"/>
                </a:solidFill>
              </a:rPr>
              <a:t>Enkel sammanfattning av våra försäkringar</a:t>
            </a:r>
          </a:p>
        </p:txBody>
      </p:sp>
      <p:sp>
        <p:nvSpPr>
          <p:cNvPr id="3" name="Underrubrik 2">
            <a:extLst>
              <a:ext uri="{FF2B5EF4-FFF2-40B4-BE49-F238E27FC236}">
                <a16:creationId xmlns:a16="http://schemas.microsoft.com/office/drawing/2014/main" id="{3CD81F24-042A-4345-AA6D-9A076395078A}"/>
              </a:ext>
            </a:extLst>
          </p:cNvPr>
          <p:cNvSpPr>
            <a:spLocks noGrp="1"/>
          </p:cNvSpPr>
          <p:nvPr>
            <p:ph type="subTitle" idx="1"/>
          </p:nvPr>
        </p:nvSpPr>
        <p:spPr>
          <a:xfrm>
            <a:off x="3215729" y="4165152"/>
            <a:ext cx="5760846" cy="682079"/>
          </a:xfrm>
        </p:spPr>
        <p:txBody>
          <a:bodyPr>
            <a:normAutofit/>
          </a:bodyPr>
          <a:lstStyle/>
          <a:p>
            <a:endParaRPr lang="sv-SE" dirty="0">
              <a:solidFill>
                <a:schemeClr val="tx2"/>
              </a:solidFill>
            </a:endParaRPr>
          </a:p>
        </p:txBody>
      </p:sp>
    </p:spTree>
    <p:extLst>
      <p:ext uri="{BB962C8B-B14F-4D97-AF65-F5344CB8AC3E}">
        <p14:creationId xmlns:p14="http://schemas.microsoft.com/office/powerpoint/2010/main" val="2403537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63644BFD-D22E-4019-B666-387DA51AE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11">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7956356" y="1890469"/>
            <a:ext cx="5860051" cy="2079143"/>
            <a:chOff x="6081624" y="1998368"/>
            <a:chExt cx="5613457" cy="782175"/>
          </a:xfrm>
          <a:solidFill>
            <a:schemeClr val="accent4"/>
          </a:solidFill>
        </p:grpSpPr>
        <p:sp>
          <p:nvSpPr>
            <p:cNvPr id="13" name="Rectangle 12">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13">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Rectangle 15">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Bildobjekt 4">
            <a:extLst>
              <a:ext uri="{FF2B5EF4-FFF2-40B4-BE49-F238E27FC236}">
                <a16:creationId xmlns:a16="http://schemas.microsoft.com/office/drawing/2014/main" id="{3DDC2211-1800-46C5-84C6-D3FA40C1EA9F}"/>
              </a:ext>
            </a:extLst>
          </p:cNvPr>
          <p:cNvPicPr>
            <a:picLocks noChangeAspect="1"/>
          </p:cNvPicPr>
          <p:nvPr/>
        </p:nvPicPr>
        <p:blipFill rotWithShape="1">
          <a:blip r:embed="rId2"/>
          <a:srcRect t="7282" b="25371"/>
          <a:stretch/>
        </p:blipFill>
        <p:spPr>
          <a:xfrm>
            <a:off x="838200" y="704765"/>
            <a:ext cx="10628376" cy="5440003"/>
          </a:xfrm>
          <a:prstGeom prst="rect">
            <a:avLst/>
          </a:prstGeom>
          <a:noFill/>
        </p:spPr>
      </p:pic>
    </p:spTree>
    <p:extLst>
      <p:ext uri="{BB962C8B-B14F-4D97-AF65-F5344CB8AC3E}">
        <p14:creationId xmlns:p14="http://schemas.microsoft.com/office/powerpoint/2010/main" val="2715275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ubrik 2"/>
          <p:cNvSpPr>
            <a:spLocks noGrp="1"/>
          </p:cNvSpPr>
          <p:nvPr>
            <p:ph type="title"/>
          </p:nvPr>
        </p:nvSpPr>
        <p:spPr>
          <a:xfrm>
            <a:off x="1653363" y="365760"/>
            <a:ext cx="9367203" cy="1188720"/>
          </a:xfrm>
        </p:spPr>
        <p:txBody>
          <a:bodyPr>
            <a:normAutofit/>
          </a:bodyPr>
          <a:lstStyle/>
          <a:p>
            <a:br>
              <a:rPr lang="sv-SE" altLang="sv-SE" sz="3700" dirty="0"/>
            </a:br>
            <a:endParaRPr lang="sv-SE" altLang="sv-SE" sz="3700" dirty="0"/>
          </a:p>
        </p:txBody>
      </p:sp>
      <p:sp>
        <p:nvSpPr>
          <p:cNvPr id="73" name="Freeform: Shape 7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Freeform: Shape 7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Platshållare för innehåll 3"/>
          <p:cNvSpPr>
            <a:spLocks noGrp="1"/>
          </p:cNvSpPr>
          <p:nvPr>
            <p:ph idx="1"/>
          </p:nvPr>
        </p:nvSpPr>
        <p:spPr>
          <a:xfrm>
            <a:off x="1653363" y="2176272"/>
            <a:ext cx="9367204" cy="4041648"/>
          </a:xfrm>
        </p:spPr>
        <p:txBody>
          <a:bodyPr anchor="t">
            <a:normAutofit/>
          </a:bodyPr>
          <a:lstStyle/>
          <a:p>
            <a:pPr marL="0" indent="0">
              <a:buNone/>
              <a:defRPr/>
            </a:pPr>
            <a:r>
              <a:rPr lang="sv-SE" sz="1500" b="1" dirty="0"/>
              <a:t>Viktigt att veta</a:t>
            </a:r>
          </a:p>
          <a:p>
            <a:pPr>
              <a:defRPr/>
            </a:pPr>
            <a:endParaRPr lang="sv-SE" sz="1500" dirty="0"/>
          </a:p>
          <a:p>
            <a:pPr>
              <a:defRPr/>
            </a:pPr>
            <a:r>
              <a:rPr lang="sv-SE" sz="1500" dirty="0"/>
              <a:t>Val av Fondförvaltare</a:t>
            </a:r>
          </a:p>
          <a:p>
            <a:pPr>
              <a:defRPr/>
            </a:pPr>
            <a:r>
              <a:rPr lang="sv-SE" sz="1500" dirty="0"/>
              <a:t>Antingen traditionell eller aktiefondförvaltning</a:t>
            </a:r>
          </a:p>
          <a:p>
            <a:pPr>
              <a:defRPr/>
            </a:pPr>
            <a:r>
              <a:rPr lang="sv-SE" sz="1500" dirty="0"/>
              <a:t>Traditionell försäkring ger en säkrare placering med en mix av stadspapper och räntebärande papper.</a:t>
            </a:r>
          </a:p>
          <a:p>
            <a:pPr>
              <a:defRPr/>
            </a:pPr>
            <a:r>
              <a:rPr lang="sv-SE" sz="1500" dirty="0"/>
              <a:t>Aktiefondförvaltning innebär högre risk. Statistiskt sett har den gett högre avkastning under det senaste 20 åren. Dvs. den har genererat mer än en traditionellt sparande.</a:t>
            </a:r>
          </a:p>
          <a:p>
            <a:pPr>
              <a:defRPr/>
            </a:pPr>
            <a:r>
              <a:rPr lang="sv-SE" sz="1500" dirty="0"/>
              <a:t>Ett annat bra val är Entré/Generationsfonder </a:t>
            </a:r>
          </a:p>
          <a:p>
            <a:pPr>
              <a:defRPr/>
            </a:pPr>
            <a:r>
              <a:rPr lang="sv-SE" sz="1500" dirty="0"/>
              <a:t>Du får en mix av fonder som varierar efter åldern</a:t>
            </a:r>
          </a:p>
          <a:p>
            <a:pPr>
              <a:defRPr/>
            </a:pPr>
            <a:r>
              <a:rPr lang="sv-SE" sz="1500" dirty="0"/>
              <a:t>Uppbyggnadsfas med mer aktier då du är ung som växlar över till en trygghetsfas när du närmar dig pension.</a:t>
            </a:r>
          </a:p>
          <a:p>
            <a:pPr>
              <a:defRPr/>
            </a:pPr>
            <a:r>
              <a:rPr lang="sv-SE" sz="1500" b="1" dirty="0"/>
              <a:t>Inget aktivt val </a:t>
            </a:r>
            <a:r>
              <a:rPr lang="sv-SE" sz="1500" dirty="0"/>
              <a:t>innebär att dina pensionspengar hamnar hos AMF i en traditionell förvaltning </a:t>
            </a:r>
            <a:r>
              <a:rPr lang="sv-SE" sz="1500" b="1" dirty="0"/>
              <a:t>utan efterlevandeskydd/återbetalningsskydd.</a:t>
            </a:r>
          </a:p>
          <a:p>
            <a:pPr>
              <a:defRPr/>
            </a:pPr>
            <a:r>
              <a:rPr lang="sv-SE" sz="1500" b="1" dirty="0"/>
              <a:t>Har jag efterlevande/återbetalningsskydd? (logga in på Fora.se    med bank id)</a:t>
            </a:r>
          </a:p>
          <a:p>
            <a:pPr marL="0" indent="0">
              <a:buNone/>
              <a:defRPr/>
            </a:pPr>
            <a:endParaRPr lang="sv-SE" sz="1500" dirty="0"/>
          </a:p>
        </p:txBody>
      </p:sp>
      <p:sp>
        <p:nvSpPr>
          <p:cNvPr id="21508" name="Platshållare för bildnummer 1"/>
          <p:cNvSpPr>
            <a:spLocks noGrp="1"/>
          </p:cNvSpPr>
          <p:nvPr>
            <p:ph type="sldNum" sz="quarter" idx="10"/>
          </p:nvPr>
        </p:nvSpPr>
        <p:spPr>
          <a:xfrm>
            <a:off x="9091182" y="6356350"/>
            <a:ext cx="192938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lvl1pPr eaLnBrk="0" hangingPunct="0">
              <a:lnSpc>
                <a:spcPts val="2600"/>
              </a:lnSpc>
              <a:spcBef>
                <a:spcPct val="0"/>
              </a:spcBef>
              <a:buClr>
                <a:schemeClr val="folHlink"/>
              </a:buClr>
              <a:buChar char="•"/>
              <a:defRPr sz="2400">
                <a:solidFill>
                  <a:schemeClr val="tx1"/>
                </a:solidFill>
                <a:latin typeface="Helvetica" panose="020B0604020202020204" pitchFamily="34" charset="0"/>
              </a:defRPr>
            </a:lvl1pPr>
            <a:lvl2pPr marL="742950" indent="-285750" eaLnBrk="0" hangingPunct="0">
              <a:lnSpc>
                <a:spcPts val="2400"/>
              </a:lnSpc>
              <a:spcBef>
                <a:spcPct val="20000"/>
              </a:spcBef>
              <a:buClr>
                <a:schemeClr val="folHlink"/>
              </a:buClr>
              <a:buChar char="•"/>
              <a:defRPr sz="2000">
                <a:solidFill>
                  <a:schemeClr val="tx1"/>
                </a:solidFill>
                <a:latin typeface="Helvetica" panose="020B0604020202020204" pitchFamily="34" charset="0"/>
              </a:defRPr>
            </a:lvl2pPr>
            <a:lvl3pPr marL="1143000" indent="-228600" eaLnBrk="0" hangingPunct="0">
              <a:lnSpc>
                <a:spcPts val="1900"/>
              </a:lnSpc>
              <a:spcBef>
                <a:spcPct val="20000"/>
              </a:spcBef>
              <a:buClr>
                <a:schemeClr val="folHlink"/>
              </a:buClr>
              <a:buChar char="•"/>
              <a:defRPr sz="1600">
                <a:solidFill>
                  <a:schemeClr val="tx1"/>
                </a:solidFill>
                <a:latin typeface="Helvetica" panose="020B0604020202020204" pitchFamily="34" charset="0"/>
              </a:defRPr>
            </a:lvl3pPr>
            <a:lvl4pPr marL="1600200" indent="-228600" eaLnBrk="0" hangingPunct="0">
              <a:lnSpc>
                <a:spcPts val="1400"/>
              </a:lnSpc>
              <a:spcBef>
                <a:spcPct val="20000"/>
              </a:spcBef>
              <a:buClr>
                <a:schemeClr val="folHlink"/>
              </a:buClr>
              <a:buChar char="•"/>
              <a:defRPr sz="1200">
                <a:solidFill>
                  <a:schemeClr val="tx1"/>
                </a:solidFill>
                <a:latin typeface="Helvetica" panose="020B0604020202020204" pitchFamily="34" charset="0"/>
              </a:defRPr>
            </a:lvl4pPr>
            <a:lvl5pPr marL="2057400" indent="-228600" eaLnBrk="0" hangingPunct="0">
              <a:lnSpc>
                <a:spcPts val="1100"/>
              </a:lnSpc>
              <a:spcBef>
                <a:spcPct val="20000"/>
              </a:spcBef>
              <a:buClr>
                <a:schemeClr val="folHlink"/>
              </a:buClr>
              <a:buChar char="•"/>
              <a:defRPr sz="900">
                <a:solidFill>
                  <a:schemeClr val="tx1"/>
                </a:solidFill>
                <a:latin typeface="Helvetica" panose="020B0604020202020204" pitchFamily="34" charset="0"/>
              </a:defRPr>
            </a:lvl5pPr>
            <a:lvl6pPr marL="25146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6pPr>
            <a:lvl7pPr marL="29718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7pPr>
            <a:lvl8pPr marL="34290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8pPr>
            <a:lvl9pPr marL="38862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9pPr>
          </a:lstStyle>
          <a:p>
            <a:pPr eaLnBrk="1" hangingPunct="1">
              <a:spcAft>
                <a:spcPts val="600"/>
              </a:spcAft>
              <a:buClrTx/>
              <a:buFontTx/>
              <a:buNone/>
            </a:pPr>
            <a:fld id="{65AD6908-9B2A-49E0-B972-C129F22E4C5E}" type="slidenum">
              <a:rPr lang="sv-SE" altLang="sv-SE" sz="600">
                <a:solidFill>
                  <a:schemeClr val="tx1">
                    <a:alpha val="80000"/>
                  </a:schemeClr>
                </a:solidFill>
              </a:rPr>
              <a:pPr eaLnBrk="1" hangingPunct="1">
                <a:spcAft>
                  <a:spcPts val="600"/>
                </a:spcAft>
                <a:buClrTx/>
                <a:buFontTx/>
                <a:buNone/>
              </a:pPr>
              <a:t>11</a:t>
            </a:fld>
            <a:r>
              <a:rPr lang="sv-SE" altLang="sv-SE" sz="600" dirty="0">
                <a:solidFill>
                  <a:schemeClr val="tx1">
                    <a:alpha val="80000"/>
                  </a:schemeClr>
                </a:solidFill>
              </a:rPr>
              <a:t>  Försäkringsgenomgång Kommunal  </a:t>
            </a:r>
            <a:fld id="{0E0574DB-F61B-4987-A594-E6B7F6996229}" type="datetime1">
              <a:rPr lang="sv-SE" altLang="sv-SE" sz="600">
                <a:solidFill>
                  <a:schemeClr val="tx1">
                    <a:alpha val="80000"/>
                  </a:schemeClr>
                </a:solidFill>
              </a:rPr>
              <a:pPr eaLnBrk="1" hangingPunct="1">
                <a:spcAft>
                  <a:spcPts val="600"/>
                </a:spcAft>
                <a:buClrTx/>
                <a:buFontTx/>
                <a:buNone/>
              </a:pPr>
              <a:t>2023-04-03</a:t>
            </a:fld>
            <a:r>
              <a:rPr lang="sv-SE" altLang="sv-SE" sz="600" dirty="0">
                <a:solidFill>
                  <a:schemeClr val="tx1">
                    <a:alpha val="80000"/>
                  </a:schemeClr>
                </a:solidFill>
              </a:rPr>
              <a:t> </a:t>
            </a:r>
          </a:p>
        </p:txBody>
      </p:sp>
    </p:spTree>
    <p:extLst>
      <p:ext uri="{BB962C8B-B14F-4D97-AF65-F5344CB8AC3E}">
        <p14:creationId xmlns:p14="http://schemas.microsoft.com/office/powerpoint/2010/main" val="4035577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DE1AC8BA-8C89-4DC8-A34C-83C5E3CD5C74}"/>
              </a:ext>
            </a:extLst>
          </p:cNvPr>
          <p:cNvSpPr>
            <a:spLocks noGrp="1"/>
          </p:cNvSpPr>
          <p:nvPr>
            <p:ph type="sldNum" sz="quarter" idx="12"/>
          </p:nvPr>
        </p:nvSpPr>
        <p:spPr/>
        <p:txBody>
          <a:bodyPr/>
          <a:lstStyle/>
          <a:p>
            <a:fld id="{9C77FE8C-F1C2-4836-9107-962F8D87D201}" type="slidenum">
              <a:rPr lang="sv-SE" smtClean="0"/>
              <a:pPr/>
              <a:t>12</a:t>
            </a:fld>
            <a:endParaRPr lang="sv-SE" dirty="0"/>
          </a:p>
        </p:txBody>
      </p:sp>
      <p:sp>
        <p:nvSpPr>
          <p:cNvPr id="4" name="Rectangle 2">
            <a:extLst>
              <a:ext uri="{FF2B5EF4-FFF2-40B4-BE49-F238E27FC236}">
                <a16:creationId xmlns:a16="http://schemas.microsoft.com/office/drawing/2014/main" id="{52ED55F9-1AD3-4911-9EE3-8A571AF83F51}"/>
              </a:ext>
            </a:extLst>
          </p:cNvPr>
          <p:cNvSpPr>
            <a:spLocks noChangeArrowheads="1"/>
          </p:cNvSpPr>
          <p:nvPr/>
        </p:nvSpPr>
        <p:spPr bwMode="auto">
          <a:xfrm>
            <a:off x="2144713" y="333376"/>
            <a:ext cx="8496300" cy="88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1400">
                <a:solidFill>
                  <a:schemeClr val="tx1"/>
                </a:solidFill>
                <a:latin typeface="Helvetica" panose="020B0604020202020204" pitchFamily="34" charset="0"/>
              </a:defRPr>
            </a:lvl1pPr>
            <a:lvl2pPr marL="742950" indent="-285750">
              <a:defRPr sz="1400">
                <a:solidFill>
                  <a:schemeClr val="tx1"/>
                </a:solidFill>
                <a:latin typeface="Helvetica" panose="020B0604020202020204" pitchFamily="34" charset="0"/>
              </a:defRPr>
            </a:lvl2pPr>
            <a:lvl3pPr marL="1143000" indent="-228600">
              <a:defRPr sz="1400">
                <a:solidFill>
                  <a:schemeClr val="tx1"/>
                </a:solidFill>
                <a:latin typeface="Helvetica" panose="020B0604020202020204" pitchFamily="34" charset="0"/>
              </a:defRPr>
            </a:lvl3pPr>
            <a:lvl4pPr marL="1600200" indent="-228600">
              <a:defRPr sz="1400">
                <a:solidFill>
                  <a:schemeClr val="tx1"/>
                </a:solidFill>
                <a:latin typeface="Helvetica" panose="020B0604020202020204" pitchFamily="34" charset="0"/>
              </a:defRPr>
            </a:lvl4pPr>
            <a:lvl5pPr marL="2057400" indent="-228600">
              <a:defRPr sz="1400">
                <a:solidFill>
                  <a:schemeClr val="tx1"/>
                </a:solidFill>
                <a:latin typeface="Helvetica" panose="020B0604020202020204" pitchFamily="34" charset="0"/>
              </a:defRPr>
            </a:lvl5pPr>
            <a:lvl6pPr marL="2514600" indent="-228600" eaLnBrk="0" fontAlgn="base" hangingPunct="0">
              <a:spcBef>
                <a:spcPct val="0"/>
              </a:spcBef>
              <a:spcAft>
                <a:spcPct val="0"/>
              </a:spcAft>
              <a:defRPr sz="1400">
                <a:solidFill>
                  <a:schemeClr val="tx1"/>
                </a:solidFill>
                <a:latin typeface="Helvetica" panose="020B0604020202020204" pitchFamily="34" charset="0"/>
              </a:defRPr>
            </a:lvl6pPr>
            <a:lvl7pPr marL="2971800" indent="-228600" eaLnBrk="0" fontAlgn="base" hangingPunct="0">
              <a:spcBef>
                <a:spcPct val="0"/>
              </a:spcBef>
              <a:spcAft>
                <a:spcPct val="0"/>
              </a:spcAft>
              <a:defRPr sz="1400">
                <a:solidFill>
                  <a:schemeClr val="tx1"/>
                </a:solidFill>
                <a:latin typeface="Helvetica" panose="020B0604020202020204" pitchFamily="34" charset="0"/>
              </a:defRPr>
            </a:lvl7pPr>
            <a:lvl8pPr marL="3429000" indent="-228600" eaLnBrk="0" fontAlgn="base" hangingPunct="0">
              <a:spcBef>
                <a:spcPct val="0"/>
              </a:spcBef>
              <a:spcAft>
                <a:spcPct val="0"/>
              </a:spcAft>
              <a:defRPr sz="1400">
                <a:solidFill>
                  <a:schemeClr val="tx1"/>
                </a:solidFill>
                <a:latin typeface="Helvetica" panose="020B0604020202020204" pitchFamily="34" charset="0"/>
              </a:defRPr>
            </a:lvl8pPr>
            <a:lvl9pPr marL="3886200" indent="-228600" eaLnBrk="0" fontAlgn="base" hangingPunct="0">
              <a:spcBef>
                <a:spcPct val="0"/>
              </a:spcBef>
              <a:spcAft>
                <a:spcPct val="0"/>
              </a:spcAft>
              <a:defRPr sz="1400">
                <a:solidFill>
                  <a:schemeClr val="tx1"/>
                </a:solidFill>
                <a:latin typeface="Helvetica" panose="020B0604020202020204" pitchFamily="34" charset="0"/>
              </a:defRPr>
            </a:lvl9pPr>
          </a:lstStyle>
          <a:p>
            <a:r>
              <a:rPr lang="sv-SE" altLang="sv-SE" sz="2800" dirty="0">
                <a:solidFill>
                  <a:srgbClr val="009FE4"/>
                </a:solidFill>
                <a:latin typeface="Times New Roman" panose="02020603050405020304" pitchFamily="18" charset="0"/>
                <a:cs typeface="Times New Roman" panose="02020603050405020304" pitchFamily="18" charset="0"/>
              </a:rPr>
              <a:t>Återbetalningsskydd - </a:t>
            </a:r>
            <a:r>
              <a:rPr lang="sv-SE" altLang="sv-SE" sz="2000" dirty="0">
                <a:solidFill>
                  <a:srgbClr val="009FE4"/>
                </a:solidFill>
                <a:latin typeface="Times New Roman" panose="02020603050405020304" pitchFamily="18" charset="0"/>
                <a:cs typeface="Times New Roman" panose="02020603050405020304" pitchFamily="18" charset="0"/>
              </a:rPr>
              <a:t>Det är din familjesituation som styr</a:t>
            </a:r>
          </a:p>
          <a:p>
            <a:endParaRPr lang="sv-SE" altLang="sv-SE" sz="2400" dirty="0">
              <a:solidFill>
                <a:srgbClr val="FF0000"/>
              </a:solidFill>
              <a:latin typeface="Times New Roman" panose="02020603050405020304" pitchFamily="18" charset="0"/>
              <a:cs typeface="Times New Roman" panose="02020603050405020304" pitchFamily="18" charset="0"/>
            </a:endParaRPr>
          </a:p>
        </p:txBody>
      </p:sp>
      <p:cxnSp>
        <p:nvCxnSpPr>
          <p:cNvPr id="5" name="Rak 2">
            <a:extLst>
              <a:ext uri="{FF2B5EF4-FFF2-40B4-BE49-F238E27FC236}">
                <a16:creationId xmlns:a16="http://schemas.microsoft.com/office/drawing/2014/main" id="{E5167999-487B-4404-BDCB-041A902EB7A1}"/>
              </a:ext>
            </a:extLst>
          </p:cNvPr>
          <p:cNvCxnSpPr/>
          <p:nvPr/>
        </p:nvCxnSpPr>
        <p:spPr bwMode="auto">
          <a:xfrm>
            <a:off x="3287714" y="5805264"/>
            <a:ext cx="5184775" cy="0"/>
          </a:xfrm>
          <a:prstGeom prst="line">
            <a:avLst/>
          </a:prstGeom>
          <a:ln w="38100">
            <a:solidFill>
              <a:srgbClr val="0A4682"/>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 name="Rektangel 5">
            <a:extLst>
              <a:ext uri="{FF2B5EF4-FFF2-40B4-BE49-F238E27FC236}">
                <a16:creationId xmlns:a16="http://schemas.microsoft.com/office/drawing/2014/main" id="{1B2F1CB0-3922-4C1A-BC03-F84C0EA09C97}"/>
              </a:ext>
            </a:extLst>
          </p:cNvPr>
          <p:cNvSpPr>
            <a:spLocks noChangeArrowheads="1"/>
          </p:cNvSpPr>
          <p:nvPr/>
        </p:nvSpPr>
        <p:spPr bwMode="auto">
          <a:xfrm>
            <a:off x="4151314" y="4147914"/>
            <a:ext cx="1081087" cy="309958"/>
          </a:xfrm>
          <a:prstGeom prst="rect">
            <a:avLst/>
          </a:prstGeom>
          <a:solidFill>
            <a:schemeClr val="accent1"/>
          </a:solidFill>
          <a:ln w="9525" algn="ctr">
            <a:solidFill>
              <a:srgbClr val="009FE4"/>
            </a:solidFill>
            <a:round/>
            <a:headEnd/>
            <a:tailEnd/>
          </a:ln>
        </p:spPr>
        <p:txBody>
          <a:bodyPr lIns="90000" tIns="46800" rIns="90000" bIns="46800">
            <a:spAutoFit/>
          </a:bodyPr>
          <a:lstStyle>
            <a:lvl1pPr>
              <a:defRPr sz="1400">
                <a:solidFill>
                  <a:schemeClr val="tx1"/>
                </a:solidFill>
                <a:latin typeface="Helvetica" panose="020B0604020202020204" pitchFamily="34" charset="0"/>
              </a:defRPr>
            </a:lvl1pPr>
            <a:lvl2pPr marL="742950" indent="-285750">
              <a:defRPr sz="1400">
                <a:solidFill>
                  <a:schemeClr val="tx1"/>
                </a:solidFill>
                <a:latin typeface="Helvetica" panose="020B0604020202020204" pitchFamily="34" charset="0"/>
              </a:defRPr>
            </a:lvl2pPr>
            <a:lvl3pPr marL="1143000" indent="-228600">
              <a:defRPr sz="1400">
                <a:solidFill>
                  <a:schemeClr val="tx1"/>
                </a:solidFill>
                <a:latin typeface="Helvetica" panose="020B0604020202020204" pitchFamily="34" charset="0"/>
              </a:defRPr>
            </a:lvl3pPr>
            <a:lvl4pPr marL="1600200" indent="-228600">
              <a:defRPr sz="1400">
                <a:solidFill>
                  <a:schemeClr val="tx1"/>
                </a:solidFill>
                <a:latin typeface="Helvetica" panose="020B0604020202020204" pitchFamily="34" charset="0"/>
              </a:defRPr>
            </a:lvl4pPr>
            <a:lvl5pPr marL="2057400" indent="-228600">
              <a:defRPr sz="1400">
                <a:solidFill>
                  <a:schemeClr val="tx1"/>
                </a:solidFill>
                <a:latin typeface="Helvetica" panose="020B0604020202020204" pitchFamily="34" charset="0"/>
              </a:defRPr>
            </a:lvl5pPr>
            <a:lvl6pPr marL="2514600" indent="-228600" eaLnBrk="0" fontAlgn="base" hangingPunct="0">
              <a:spcBef>
                <a:spcPct val="0"/>
              </a:spcBef>
              <a:spcAft>
                <a:spcPct val="0"/>
              </a:spcAft>
              <a:defRPr sz="1400">
                <a:solidFill>
                  <a:schemeClr val="tx1"/>
                </a:solidFill>
                <a:latin typeface="Helvetica" panose="020B0604020202020204" pitchFamily="34" charset="0"/>
              </a:defRPr>
            </a:lvl6pPr>
            <a:lvl7pPr marL="2971800" indent="-228600" eaLnBrk="0" fontAlgn="base" hangingPunct="0">
              <a:spcBef>
                <a:spcPct val="0"/>
              </a:spcBef>
              <a:spcAft>
                <a:spcPct val="0"/>
              </a:spcAft>
              <a:defRPr sz="1400">
                <a:solidFill>
                  <a:schemeClr val="tx1"/>
                </a:solidFill>
                <a:latin typeface="Helvetica" panose="020B0604020202020204" pitchFamily="34" charset="0"/>
              </a:defRPr>
            </a:lvl7pPr>
            <a:lvl8pPr marL="3429000" indent="-228600" eaLnBrk="0" fontAlgn="base" hangingPunct="0">
              <a:spcBef>
                <a:spcPct val="0"/>
              </a:spcBef>
              <a:spcAft>
                <a:spcPct val="0"/>
              </a:spcAft>
              <a:defRPr sz="1400">
                <a:solidFill>
                  <a:schemeClr val="tx1"/>
                </a:solidFill>
                <a:latin typeface="Helvetica" panose="020B0604020202020204" pitchFamily="34" charset="0"/>
              </a:defRPr>
            </a:lvl8pPr>
            <a:lvl9pPr marL="3886200" indent="-228600" eaLnBrk="0" fontAlgn="base" hangingPunct="0">
              <a:spcBef>
                <a:spcPct val="0"/>
              </a:spcBef>
              <a:spcAft>
                <a:spcPct val="0"/>
              </a:spcAft>
              <a:defRPr sz="1400">
                <a:solidFill>
                  <a:schemeClr val="tx1"/>
                </a:solidFill>
                <a:latin typeface="Helvetica" panose="020B0604020202020204" pitchFamily="34" charset="0"/>
              </a:defRPr>
            </a:lvl9pPr>
          </a:lstStyle>
          <a:p>
            <a:pPr eaLnBrk="1" hangingPunct="1">
              <a:spcBef>
                <a:spcPct val="50000"/>
              </a:spcBef>
            </a:pPr>
            <a:endParaRPr lang="sv-SE" altLang="sv-SE" dirty="0"/>
          </a:p>
        </p:txBody>
      </p:sp>
      <p:sp>
        <p:nvSpPr>
          <p:cNvPr id="7" name="Rektangel 8">
            <a:extLst>
              <a:ext uri="{FF2B5EF4-FFF2-40B4-BE49-F238E27FC236}">
                <a16:creationId xmlns:a16="http://schemas.microsoft.com/office/drawing/2014/main" id="{DA85A1BE-6165-4D89-AA65-36157A7CA09E}"/>
              </a:ext>
            </a:extLst>
          </p:cNvPr>
          <p:cNvSpPr>
            <a:spLocks noChangeArrowheads="1"/>
          </p:cNvSpPr>
          <p:nvPr/>
        </p:nvSpPr>
        <p:spPr bwMode="auto">
          <a:xfrm>
            <a:off x="6259513" y="4122514"/>
            <a:ext cx="1079500" cy="309958"/>
          </a:xfrm>
          <a:prstGeom prst="rect">
            <a:avLst/>
          </a:prstGeom>
          <a:solidFill>
            <a:schemeClr val="accent1"/>
          </a:solidFill>
          <a:ln w="9525" algn="ctr">
            <a:solidFill>
              <a:srgbClr val="009FE4"/>
            </a:solidFill>
            <a:round/>
            <a:headEnd/>
            <a:tailEnd/>
          </a:ln>
        </p:spPr>
        <p:txBody>
          <a:bodyPr lIns="90000" tIns="46800" rIns="90000" bIns="46800">
            <a:spAutoFit/>
          </a:bodyPr>
          <a:lstStyle>
            <a:lvl1pPr>
              <a:defRPr sz="1400">
                <a:solidFill>
                  <a:schemeClr val="tx1"/>
                </a:solidFill>
                <a:latin typeface="Helvetica" panose="020B0604020202020204" pitchFamily="34" charset="0"/>
              </a:defRPr>
            </a:lvl1pPr>
            <a:lvl2pPr marL="742950" indent="-285750">
              <a:defRPr sz="1400">
                <a:solidFill>
                  <a:schemeClr val="tx1"/>
                </a:solidFill>
                <a:latin typeface="Helvetica" panose="020B0604020202020204" pitchFamily="34" charset="0"/>
              </a:defRPr>
            </a:lvl2pPr>
            <a:lvl3pPr marL="1143000" indent="-228600">
              <a:defRPr sz="1400">
                <a:solidFill>
                  <a:schemeClr val="tx1"/>
                </a:solidFill>
                <a:latin typeface="Helvetica" panose="020B0604020202020204" pitchFamily="34" charset="0"/>
              </a:defRPr>
            </a:lvl3pPr>
            <a:lvl4pPr marL="1600200" indent="-228600">
              <a:defRPr sz="1400">
                <a:solidFill>
                  <a:schemeClr val="tx1"/>
                </a:solidFill>
                <a:latin typeface="Helvetica" panose="020B0604020202020204" pitchFamily="34" charset="0"/>
              </a:defRPr>
            </a:lvl4pPr>
            <a:lvl5pPr marL="2057400" indent="-228600">
              <a:defRPr sz="1400">
                <a:solidFill>
                  <a:schemeClr val="tx1"/>
                </a:solidFill>
                <a:latin typeface="Helvetica" panose="020B0604020202020204" pitchFamily="34" charset="0"/>
              </a:defRPr>
            </a:lvl5pPr>
            <a:lvl6pPr marL="2514600" indent="-228600" eaLnBrk="0" fontAlgn="base" hangingPunct="0">
              <a:spcBef>
                <a:spcPct val="0"/>
              </a:spcBef>
              <a:spcAft>
                <a:spcPct val="0"/>
              </a:spcAft>
              <a:defRPr sz="1400">
                <a:solidFill>
                  <a:schemeClr val="tx1"/>
                </a:solidFill>
                <a:latin typeface="Helvetica" panose="020B0604020202020204" pitchFamily="34" charset="0"/>
              </a:defRPr>
            </a:lvl6pPr>
            <a:lvl7pPr marL="2971800" indent="-228600" eaLnBrk="0" fontAlgn="base" hangingPunct="0">
              <a:spcBef>
                <a:spcPct val="0"/>
              </a:spcBef>
              <a:spcAft>
                <a:spcPct val="0"/>
              </a:spcAft>
              <a:defRPr sz="1400">
                <a:solidFill>
                  <a:schemeClr val="tx1"/>
                </a:solidFill>
                <a:latin typeface="Helvetica" panose="020B0604020202020204" pitchFamily="34" charset="0"/>
              </a:defRPr>
            </a:lvl7pPr>
            <a:lvl8pPr marL="3429000" indent="-228600" eaLnBrk="0" fontAlgn="base" hangingPunct="0">
              <a:spcBef>
                <a:spcPct val="0"/>
              </a:spcBef>
              <a:spcAft>
                <a:spcPct val="0"/>
              </a:spcAft>
              <a:defRPr sz="1400">
                <a:solidFill>
                  <a:schemeClr val="tx1"/>
                </a:solidFill>
                <a:latin typeface="Helvetica" panose="020B0604020202020204" pitchFamily="34" charset="0"/>
              </a:defRPr>
            </a:lvl8pPr>
            <a:lvl9pPr marL="3886200" indent="-228600" eaLnBrk="0" fontAlgn="base" hangingPunct="0">
              <a:spcBef>
                <a:spcPct val="0"/>
              </a:spcBef>
              <a:spcAft>
                <a:spcPct val="0"/>
              </a:spcAft>
              <a:defRPr sz="1400">
                <a:solidFill>
                  <a:schemeClr val="tx1"/>
                </a:solidFill>
                <a:latin typeface="Helvetica" panose="020B0604020202020204" pitchFamily="34" charset="0"/>
              </a:defRPr>
            </a:lvl9pPr>
          </a:lstStyle>
          <a:p>
            <a:pPr eaLnBrk="1" hangingPunct="1">
              <a:spcBef>
                <a:spcPct val="50000"/>
              </a:spcBef>
            </a:pPr>
            <a:endParaRPr lang="sv-SE" altLang="sv-SE" dirty="0"/>
          </a:p>
        </p:txBody>
      </p:sp>
      <p:sp>
        <p:nvSpPr>
          <p:cNvPr id="8" name="Rektangel 9">
            <a:extLst>
              <a:ext uri="{FF2B5EF4-FFF2-40B4-BE49-F238E27FC236}">
                <a16:creationId xmlns:a16="http://schemas.microsoft.com/office/drawing/2014/main" id="{682018D8-1C3D-43AE-AB1B-32CCE1CEF309}"/>
              </a:ext>
            </a:extLst>
          </p:cNvPr>
          <p:cNvSpPr>
            <a:spLocks noChangeArrowheads="1"/>
          </p:cNvSpPr>
          <p:nvPr/>
        </p:nvSpPr>
        <p:spPr bwMode="auto">
          <a:xfrm>
            <a:off x="4151314" y="3932014"/>
            <a:ext cx="1081087" cy="279400"/>
          </a:xfrm>
          <a:prstGeom prst="rect">
            <a:avLst/>
          </a:prstGeom>
          <a:solidFill>
            <a:srgbClr val="E6007E"/>
          </a:solidFill>
          <a:ln w="9525" algn="ctr">
            <a:solidFill>
              <a:srgbClr val="E6007E"/>
            </a:solidFill>
            <a:round/>
            <a:headEnd/>
            <a:tailEnd/>
          </a:ln>
        </p:spPr>
        <p:txBody>
          <a:bodyPr lIns="90000" tIns="46800" rIns="90000" bIns="46800">
            <a:spAutoFit/>
          </a:bodyPr>
          <a:lstStyle>
            <a:lvl1pPr>
              <a:defRPr sz="1400">
                <a:solidFill>
                  <a:schemeClr val="tx1"/>
                </a:solidFill>
                <a:latin typeface="Helvetica" panose="020B0604020202020204" pitchFamily="34" charset="0"/>
              </a:defRPr>
            </a:lvl1pPr>
            <a:lvl2pPr marL="742950" indent="-285750">
              <a:defRPr sz="1400">
                <a:solidFill>
                  <a:schemeClr val="tx1"/>
                </a:solidFill>
                <a:latin typeface="Helvetica" panose="020B0604020202020204" pitchFamily="34" charset="0"/>
              </a:defRPr>
            </a:lvl2pPr>
            <a:lvl3pPr marL="1143000" indent="-228600">
              <a:defRPr sz="1400">
                <a:solidFill>
                  <a:schemeClr val="tx1"/>
                </a:solidFill>
                <a:latin typeface="Helvetica" panose="020B0604020202020204" pitchFamily="34" charset="0"/>
              </a:defRPr>
            </a:lvl3pPr>
            <a:lvl4pPr marL="1600200" indent="-228600">
              <a:defRPr sz="1400">
                <a:solidFill>
                  <a:schemeClr val="tx1"/>
                </a:solidFill>
                <a:latin typeface="Helvetica" panose="020B0604020202020204" pitchFamily="34" charset="0"/>
              </a:defRPr>
            </a:lvl4pPr>
            <a:lvl5pPr marL="2057400" indent="-228600">
              <a:defRPr sz="1400">
                <a:solidFill>
                  <a:schemeClr val="tx1"/>
                </a:solidFill>
                <a:latin typeface="Helvetica" panose="020B0604020202020204" pitchFamily="34" charset="0"/>
              </a:defRPr>
            </a:lvl5pPr>
            <a:lvl6pPr marL="2514600" indent="-228600" eaLnBrk="0" fontAlgn="base" hangingPunct="0">
              <a:spcBef>
                <a:spcPct val="0"/>
              </a:spcBef>
              <a:spcAft>
                <a:spcPct val="0"/>
              </a:spcAft>
              <a:defRPr sz="1400">
                <a:solidFill>
                  <a:schemeClr val="tx1"/>
                </a:solidFill>
                <a:latin typeface="Helvetica" panose="020B0604020202020204" pitchFamily="34" charset="0"/>
              </a:defRPr>
            </a:lvl6pPr>
            <a:lvl7pPr marL="2971800" indent="-228600" eaLnBrk="0" fontAlgn="base" hangingPunct="0">
              <a:spcBef>
                <a:spcPct val="0"/>
              </a:spcBef>
              <a:spcAft>
                <a:spcPct val="0"/>
              </a:spcAft>
              <a:defRPr sz="1400">
                <a:solidFill>
                  <a:schemeClr val="tx1"/>
                </a:solidFill>
                <a:latin typeface="Helvetica" panose="020B0604020202020204" pitchFamily="34" charset="0"/>
              </a:defRPr>
            </a:lvl7pPr>
            <a:lvl8pPr marL="3429000" indent="-228600" eaLnBrk="0" fontAlgn="base" hangingPunct="0">
              <a:spcBef>
                <a:spcPct val="0"/>
              </a:spcBef>
              <a:spcAft>
                <a:spcPct val="0"/>
              </a:spcAft>
              <a:defRPr sz="1400">
                <a:solidFill>
                  <a:schemeClr val="tx1"/>
                </a:solidFill>
                <a:latin typeface="Helvetica" panose="020B0604020202020204" pitchFamily="34" charset="0"/>
              </a:defRPr>
            </a:lvl8pPr>
            <a:lvl9pPr marL="3886200" indent="-228600" eaLnBrk="0" fontAlgn="base" hangingPunct="0">
              <a:spcBef>
                <a:spcPct val="0"/>
              </a:spcBef>
              <a:spcAft>
                <a:spcPct val="0"/>
              </a:spcAft>
              <a:defRPr sz="1400">
                <a:solidFill>
                  <a:schemeClr val="tx1"/>
                </a:solidFill>
                <a:latin typeface="Helvetica" panose="020B0604020202020204" pitchFamily="34" charset="0"/>
              </a:defRPr>
            </a:lvl9pPr>
          </a:lstStyle>
          <a:p>
            <a:pPr eaLnBrk="1" hangingPunct="1">
              <a:spcBef>
                <a:spcPct val="50000"/>
              </a:spcBef>
            </a:pPr>
            <a:r>
              <a:rPr lang="sv-SE" altLang="sv-SE" sz="1200" b="1" dirty="0">
                <a:solidFill>
                  <a:schemeClr val="bg1"/>
                </a:solidFill>
                <a:latin typeface="Arial" panose="020B0604020202020204" pitchFamily="34" charset="0"/>
                <a:cs typeface="Arial" panose="020B0604020202020204" pitchFamily="34" charset="0"/>
              </a:rPr>
              <a:t>ARVSVINST</a:t>
            </a:r>
          </a:p>
        </p:txBody>
      </p:sp>
      <p:sp>
        <p:nvSpPr>
          <p:cNvPr id="9" name="textruta 11">
            <a:extLst>
              <a:ext uri="{FF2B5EF4-FFF2-40B4-BE49-F238E27FC236}">
                <a16:creationId xmlns:a16="http://schemas.microsoft.com/office/drawing/2014/main" id="{A80253C9-7674-49EB-8CE9-18E6FE20055E}"/>
              </a:ext>
            </a:extLst>
          </p:cNvPr>
          <p:cNvSpPr txBox="1">
            <a:spLocks noChangeArrowheads="1"/>
          </p:cNvSpPr>
          <p:nvPr/>
        </p:nvSpPr>
        <p:spPr bwMode="auto">
          <a:xfrm rot="16200000">
            <a:off x="3621883" y="4679083"/>
            <a:ext cx="1512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Helvetica" panose="020B0604020202020204" pitchFamily="34" charset="0"/>
              </a:defRPr>
            </a:lvl1pPr>
            <a:lvl2pPr marL="742950" indent="-285750">
              <a:defRPr sz="1400">
                <a:solidFill>
                  <a:schemeClr val="tx1"/>
                </a:solidFill>
                <a:latin typeface="Helvetica" panose="020B0604020202020204" pitchFamily="34" charset="0"/>
              </a:defRPr>
            </a:lvl2pPr>
            <a:lvl3pPr marL="1143000" indent="-228600">
              <a:defRPr sz="1400">
                <a:solidFill>
                  <a:schemeClr val="tx1"/>
                </a:solidFill>
                <a:latin typeface="Helvetica" panose="020B0604020202020204" pitchFamily="34" charset="0"/>
              </a:defRPr>
            </a:lvl3pPr>
            <a:lvl4pPr marL="1600200" indent="-228600">
              <a:defRPr sz="1400">
                <a:solidFill>
                  <a:schemeClr val="tx1"/>
                </a:solidFill>
                <a:latin typeface="Helvetica" panose="020B0604020202020204" pitchFamily="34" charset="0"/>
              </a:defRPr>
            </a:lvl4pPr>
            <a:lvl5pPr marL="2057400" indent="-228600">
              <a:defRPr sz="1400">
                <a:solidFill>
                  <a:schemeClr val="tx1"/>
                </a:solidFill>
                <a:latin typeface="Helvetica" panose="020B0604020202020204" pitchFamily="34" charset="0"/>
              </a:defRPr>
            </a:lvl5pPr>
            <a:lvl6pPr marL="2514600" indent="-228600" eaLnBrk="0" fontAlgn="base" hangingPunct="0">
              <a:spcBef>
                <a:spcPct val="0"/>
              </a:spcBef>
              <a:spcAft>
                <a:spcPct val="0"/>
              </a:spcAft>
              <a:defRPr sz="1400">
                <a:solidFill>
                  <a:schemeClr val="tx1"/>
                </a:solidFill>
                <a:latin typeface="Helvetica" panose="020B0604020202020204" pitchFamily="34" charset="0"/>
              </a:defRPr>
            </a:lvl6pPr>
            <a:lvl7pPr marL="2971800" indent="-228600" eaLnBrk="0" fontAlgn="base" hangingPunct="0">
              <a:spcBef>
                <a:spcPct val="0"/>
              </a:spcBef>
              <a:spcAft>
                <a:spcPct val="0"/>
              </a:spcAft>
              <a:defRPr sz="1400">
                <a:solidFill>
                  <a:schemeClr val="tx1"/>
                </a:solidFill>
                <a:latin typeface="Helvetica" panose="020B0604020202020204" pitchFamily="34" charset="0"/>
              </a:defRPr>
            </a:lvl7pPr>
            <a:lvl8pPr marL="3429000" indent="-228600" eaLnBrk="0" fontAlgn="base" hangingPunct="0">
              <a:spcBef>
                <a:spcPct val="0"/>
              </a:spcBef>
              <a:spcAft>
                <a:spcPct val="0"/>
              </a:spcAft>
              <a:defRPr sz="1400">
                <a:solidFill>
                  <a:schemeClr val="tx1"/>
                </a:solidFill>
                <a:latin typeface="Helvetica" panose="020B0604020202020204" pitchFamily="34" charset="0"/>
              </a:defRPr>
            </a:lvl8pPr>
            <a:lvl9pPr marL="3886200" indent="-228600" eaLnBrk="0" fontAlgn="base" hangingPunct="0">
              <a:spcBef>
                <a:spcPct val="0"/>
              </a:spcBef>
              <a:spcAft>
                <a:spcPct val="0"/>
              </a:spcAft>
              <a:defRPr sz="1400">
                <a:solidFill>
                  <a:schemeClr val="tx1"/>
                </a:solidFill>
                <a:latin typeface="Helvetica" panose="020B0604020202020204" pitchFamily="34" charset="0"/>
              </a:defRPr>
            </a:lvl9pPr>
          </a:lstStyle>
          <a:p>
            <a:r>
              <a:rPr lang="sv-SE" altLang="sv-SE" b="1" dirty="0">
                <a:solidFill>
                  <a:srgbClr val="000000"/>
                </a:solidFill>
                <a:latin typeface="Arial" panose="020B0604020202020204" pitchFamily="34" charset="0"/>
                <a:cs typeface="Arial" panose="020B0604020202020204" pitchFamily="34" charset="0"/>
              </a:rPr>
              <a:t>Avtalspension</a:t>
            </a:r>
          </a:p>
        </p:txBody>
      </p:sp>
      <p:sp>
        <p:nvSpPr>
          <p:cNvPr id="10" name="textruta 14">
            <a:extLst>
              <a:ext uri="{FF2B5EF4-FFF2-40B4-BE49-F238E27FC236}">
                <a16:creationId xmlns:a16="http://schemas.microsoft.com/office/drawing/2014/main" id="{EED7954A-F3E3-4A71-9465-312489AC32E6}"/>
              </a:ext>
            </a:extLst>
          </p:cNvPr>
          <p:cNvSpPr txBox="1">
            <a:spLocks noChangeArrowheads="1"/>
          </p:cNvSpPr>
          <p:nvPr/>
        </p:nvSpPr>
        <p:spPr bwMode="auto">
          <a:xfrm rot="16200000">
            <a:off x="5761833" y="4679083"/>
            <a:ext cx="1512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Helvetica" panose="020B0604020202020204" pitchFamily="34" charset="0"/>
              </a:defRPr>
            </a:lvl1pPr>
            <a:lvl2pPr marL="742950" indent="-285750">
              <a:defRPr sz="1400">
                <a:solidFill>
                  <a:schemeClr val="tx1"/>
                </a:solidFill>
                <a:latin typeface="Helvetica" panose="020B0604020202020204" pitchFamily="34" charset="0"/>
              </a:defRPr>
            </a:lvl2pPr>
            <a:lvl3pPr marL="1143000" indent="-228600">
              <a:defRPr sz="1400">
                <a:solidFill>
                  <a:schemeClr val="tx1"/>
                </a:solidFill>
                <a:latin typeface="Helvetica" panose="020B0604020202020204" pitchFamily="34" charset="0"/>
              </a:defRPr>
            </a:lvl3pPr>
            <a:lvl4pPr marL="1600200" indent="-228600">
              <a:defRPr sz="1400">
                <a:solidFill>
                  <a:schemeClr val="tx1"/>
                </a:solidFill>
                <a:latin typeface="Helvetica" panose="020B0604020202020204" pitchFamily="34" charset="0"/>
              </a:defRPr>
            </a:lvl4pPr>
            <a:lvl5pPr marL="2057400" indent="-228600">
              <a:defRPr sz="1400">
                <a:solidFill>
                  <a:schemeClr val="tx1"/>
                </a:solidFill>
                <a:latin typeface="Helvetica" panose="020B0604020202020204" pitchFamily="34" charset="0"/>
              </a:defRPr>
            </a:lvl5pPr>
            <a:lvl6pPr marL="2514600" indent="-228600" eaLnBrk="0" fontAlgn="base" hangingPunct="0">
              <a:spcBef>
                <a:spcPct val="0"/>
              </a:spcBef>
              <a:spcAft>
                <a:spcPct val="0"/>
              </a:spcAft>
              <a:defRPr sz="1400">
                <a:solidFill>
                  <a:schemeClr val="tx1"/>
                </a:solidFill>
                <a:latin typeface="Helvetica" panose="020B0604020202020204" pitchFamily="34" charset="0"/>
              </a:defRPr>
            </a:lvl6pPr>
            <a:lvl7pPr marL="2971800" indent="-228600" eaLnBrk="0" fontAlgn="base" hangingPunct="0">
              <a:spcBef>
                <a:spcPct val="0"/>
              </a:spcBef>
              <a:spcAft>
                <a:spcPct val="0"/>
              </a:spcAft>
              <a:defRPr sz="1400">
                <a:solidFill>
                  <a:schemeClr val="tx1"/>
                </a:solidFill>
                <a:latin typeface="Helvetica" panose="020B0604020202020204" pitchFamily="34" charset="0"/>
              </a:defRPr>
            </a:lvl7pPr>
            <a:lvl8pPr marL="3429000" indent="-228600" eaLnBrk="0" fontAlgn="base" hangingPunct="0">
              <a:spcBef>
                <a:spcPct val="0"/>
              </a:spcBef>
              <a:spcAft>
                <a:spcPct val="0"/>
              </a:spcAft>
              <a:defRPr sz="1400">
                <a:solidFill>
                  <a:schemeClr val="tx1"/>
                </a:solidFill>
                <a:latin typeface="Helvetica" panose="020B0604020202020204" pitchFamily="34" charset="0"/>
              </a:defRPr>
            </a:lvl8pPr>
            <a:lvl9pPr marL="3886200" indent="-228600" eaLnBrk="0" fontAlgn="base" hangingPunct="0">
              <a:spcBef>
                <a:spcPct val="0"/>
              </a:spcBef>
              <a:spcAft>
                <a:spcPct val="0"/>
              </a:spcAft>
              <a:defRPr sz="1400">
                <a:solidFill>
                  <a:schemeClr val="tx1"/>
                </a:solidFill>
                <a:latin typeface="Helvetica" panose="020B0604020202020204" pitchFamily="34" charset="0"/>
              </a:defRPr>
            </a:lvl9pPr>
          </a:lstStyle>
          <a:p>
            <a:r>
              <a:rPr lang="sv-SE" altLang="sv-SE" b="1" dirty="0">
                <a:solidFill>
                  <a:srgbClr val="000000"/>
                </a:solidFill>
                <a:latin typeface="Arial" panose="020B0604020202020204" pitchFamily="34" charset="0"/>
                <a:cs typeface="Arial" panose="020B0604020202020204" pitchFamily="34" charset="0"/>
              </a:rPr>
              <a:t>Avtalspension</a:t>
            </a:r>
          </a:p>
        </p:txBody>
      </p:sp>
      <p:sp>
        <p:nvSpPr>
          <p:cNvPr id="11" name="textruta 12">
            <a:extLst>
              <a:ext uri="{FF2B5EF4-FFF2-40B4-BE49-F238E27FC236}">
                <a16:creationId xmlns:a16="http://schemas.microsoft.com/office/drawing/2014/main" id="{2DA88F18-E63D-4DD0-BF69-5626258CF50F}"/>
              </a:ext>
            </a:extLst>
          </p:cNvPr>
          <p:cNvSpPr txBox="1">
            <a:spLocks noChangeArrowheads="1"/>
          </p:cNvSpPr>
          <p:nvPr/>
        </p:nvSpPr>
        <p:spPr bwMode="auto">
          <a:xfrm>
            <a:off x="2414696" y="3885977"/>
            <a:ext cx="1871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Helvetica" panose="020B0604020202020204" pitchFamily="34" charset="0"/>
              </a:defRPr>
            </a:lvl1pPr>
            <a:lvl2pPr marL="742950" indent="-285750">
              <a:defRPr sz="1400">
                <a:solidFill>
                  <a:schemeClr val="tx1"/>
                </a:solidFill>
                <a:latin typeface="Helvetica" panose="020B0604020202020204" pitchFamily="34" charset="0"/>
              </a:defRPr>
            </a:lvl2pPr>
            <a:lvl3pPr marL="1143000" indent="-228600">
              <a:defRPr sz="1400">
                <a:solidFill>
                  <a:schemeClr val="tx1"/>
                </a:solidFill>
                <a:latin typeface="Helvetica" panose="020B0604020202020204" pitchFamily="34" charset="0"/>
              </a:defRPr>
            </a:lvl3pPr>
            <a:lvl4pPr marL="1600200" indent="-228600">
              <a:defRPr sz="1400">
                <a:solidFill>
                  <a:schemeClr val="tx1"/>
                </a:solidFill>
                <a:latin typeface="Helvetica" panose="020B0604020202020204" pitchFamily="34" charset="0"/>
              </a:defRPr>
            </a:lvl4pPr>
            <a:lvl5pPr marL="2057400" indent="-228600">
              <a:defRPr sz="1400">
                <a:solidFill>
                  <a:schemeClr val="tx1"/>
                </a:solidFill>
                <a:latin typeface="Helvetica" panose="020B0604020202020204" pitchFamily="34" charset="0"/>
              </a:defRPr>
            </a:lvl5pPr>
            <a:lvl6pPr marL="2514600" indent="-228600" eaLnBrk="0" fontAlgn="base" hangingPunct="0">
              <a:spcBef>
                <a:spcPct val="0"/>
              </a:spcBef>
              <a:spcAft>
                <a:spcPct val="0"/>
              </a:spcAft>
              <a:defRPr sz="1400">
                <a:solidFill>
                  <a:schemeClr val="tx1"/>
                </a:solidFill>
                <a:latin typeface="Helvetica" panose="020B0604020202020204" pitchFamily="34" charset="0"/>
              </a:defRPr>
            </a:lvl6pPr>
            <a:lvl7pPr marL="2971800" indent="-228600" eaLnBrk="0" fontAlgn="base" hangingPunct="0">
              <a:spcBef>
                <a:spcPct val="0"/>
              </a:spcBef>
              <a:spcAft>
                <a:spcPct val="0"/>
              </a:spcAft>
              <a:defRPr sz="1400">
                <a:solidFill>
                  <a:schemeClr val="tx1"/>
                </a:solidFill>
                <a:latin typeface="Helvetica" panose="020B0604020202020204" pitchFamily="34" charset="0"/>
              </a:defRPr>
            </a:lvl7pPr>
            <a:lvl8pPr marL="3429000" indent="-228600" eaLnBrk="0" fontAlgn="base" hangingPunct="0">
              <a:spcBef>
                <a:spcPct val="0"/>
              </a:spcBef>
              <a:spcAft>
                <a:spcPct val="0"/>
              </a:spcAft>
              <a:defRPr sz="1400">
                <a:solidFill>
                  <a:schemeClr val="tx1"/>
                </a:solidFill>
                <a:latin typeface="Helvetica" panose="020B0604020202020204" pitchFamily="34" charset="0"/>
              </a:defRPr>
            </a:lvl8pPr>
            <a:lvl9pPr marL="3886200" indent="-228600" eaLnBrk="0" fontAlgn="base" hangingPunct="0">
              <a:spcBef>
                <a:spcPct val="0"/>
              </a:spcBef>
              <a:spcAft>
                <a:spcPct val="0"/>
              </a:spcAft>
              <a:defRPr sz="1400">
                <a:solidFill>
                  <a:schemeClr val="tx1"/>
                </a:solidFill>
                <a:latin typeface="Helvetica" panose="020B0604020202020204" pitchFamily="34" charset="0"/>
              </a:defRPr>
            </a:lvl9pPr>
          </a:lstStyle>
          <a:p>
            <a:r>
              <a:rPr lang="sv-SE" altLang="sv-SE" dirty="0">
                <a:solidFill>
                  <a:srgbClr val="0A4682"/>
                </a:solidFill>
                <a:latin typeface="Times New Roman" panose="02020603050405020304" pitchFamily="18" charset="0"/>
                <a:cs typeface="Times New Roman" panose="02020603050405020304" pitchFamily="18" charset="0"/>
              </a:rPr>
              <a:t>Avtalspension </a:t>
            </a:r>
            <a:r>
              <a:rPr lang="sv-SE" altLang="sv-SE" b="1" dirty="0">
                <a:solidFill>
                  <a:srgbClr val="0A4682"/>
                </a:solidFill>
                <a:latin typeface="Times New Roman" panose="02020603050405020304" pitchFamily="18" charset="0"/>
                <a:cs typeface="Times New Roman" panose="02020603050405020304" pitchFamily="18" charset="0"/>
              </a:rPr>
              <a:t>utan</a:t>
            </a:r>
            <a:r>
              <a:rPr lang="sv-SE" altLang="sv-SE" dirty="0">
                <a:solidFill>
                  <a:srgbClr val="0A4682"/>
                </a:solidFill>
                <a:latin typeface="Times New Roman" panose="02020603050405020304" pitchFamily="18" charset="0"/>
                <a:cs typeface="Times New Roman" panose="02020603050405020304" pitchFamily="18" charset="0"/>
              </a:rPr>
              <a:t> återbetalningsskydd</a:t>
            </a:r>
          </a:p>
        </p:txBody>
      </p:sp>
      <p:sp>
        <p:nvSpPr>
          <p:cNvPr id="12" name="textruta 16">
            <a:extLst>
              <a:ext uri="{FF2B5EF4-FFF2-40B4-BE49-F238E27FC236}">
                <a16:creationId xmlns:a16="http://schemas.microsoft.com/office/drawing/2014/main" id="{3C5135F8-09D9-4DBE-B216-CF970354AF78}"/>
              </a:ext>
            </a:extLst>
          </p:cNvPr>
          <p:cNvSpPr txBox="1">
            <a:spLocks noChangeArrowheads="1"/>
          </p:cNvSpPr>
          <p:nvPr/>
        </p:nvSpPr>
        <p:spPr bwMode="auto">
          <a:xfrm>
            <a:off x="7430295" y="3891499"/>
            <a:ext cx="1871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Helvetica" panose="020B0604020202020204" pitchFamily="34" charset="0"/>
              </a:defRPr>
            </a:lvl1pPr>
            <a:lvl2pPr marL="742950" indent="-285750">
              <a:defRPr sz="1400">
                <a:solidFill>
                  <a:schemeClr val="tx1"/>
                </a:solidFill>
                <a:latin typeface="Helvetica" panose="020B0604020202020204" pitchFamily="34" charset="0"/>
              </a:defRPr>
            </a:lvl2pPr>
            <a:lvl3pPr marL="1143000" indent="-228600">
              <a:defRPr sz="1400">
                <a:solidFill>
                  <a:schemeClr val="tx1"/>
                </a:solidFill>
                <a:latin typeface="Helvetica" panose="020B0604020202020204" pitchFamily="34" charset="0"/>
              </a:defRPr>
            </a:lvl3pPr>
            <a:lvl4pPr marL="1600200" indent="-228600">
              <a:defRPr sz="1400">
                <a:solidFill>
                  <a:schemeClr val="tx1"/>
                </a:solidFill>
                <a:latin typeface="Helvetica" panose="020B0604020202020204" pitchFamily="34" charset="0"/>
              </a:defRPr>
            </a:lvl4pPr>
            <a:lvl5pPr marL="2057400" indent="-228600">
              <a:defRPr sz="1400">
                <a:solidFill>
                  <a:schemeClr val="tx1"/>
                </a:solidFill>
                <a:latin typeface="Helvetica" panose="020B0604020202020204" pitchFamily="34" charset="0"/>
              </a:defRPr>
            </a:lvl5pPr>
            <a:lvl6pPr marL="2514600" indent="-228600" eaLnBrk="0" fontAlgn="base" hangingPunct="0">
              <a:spcBef>
                <a:spcPct val="0"/>
              </a:spcBef>
              <a:spcAft>
                <a:spcPct val="0"/>
              </a:spcAft>
              <a:defRPr sz="1400">
                <a:solidFill>
                  <a:schemeClr val="tx1"/>
                </a:solidFill>
                <a:latin typeface="Helvetica" panose="020B0604020202020204" pitchFamily="34" charset="0"/>
              </a:defRPr>
            </a:lvl6pPr>
            <a:lvl7pPr marL="2971800" indent="-228600" eaLnBrk="0" fontAlgn="base" hangingPunct="0">
              <a:spcBef>
                <a:spcPct val="0"/>
              </a:spcBef>
              <a:spcAft>
                <a:spcPct val="0"/>
              </a:spcAft>
              <a:defRPr sz="1400">
                <a:solidFill>
                  <a:schemeClr val="tx1"/>
                </a:solidFill>
                <a:latin typeface="Helvetica" panose="020B0604020202020204" pitchFamily="34" charset="0"/>
              </a:defRPr>
            </a:lvl7pPr>
            <a:lvl8pPr marL="3429000" indent="-228600" eaLnBrk="0" fontAlgn="base" hangingPunct="0">
              <a:spcBef>
                <a:spcPct val="0"/>
              </a:spcBef>
              <a:spcAft>
                <a:spcPct val="0"/>
              </a:spcAft>
              <a:defRPr sz="1400">
                <a:solidFill>
                  <a:schemeClr val="tx1"/>
                </a:solidFill>
                <a:latin typeface="Helvetica" panose="020B0604020202020204" pitchFamily="34" charset="0"/>
              </a:defRPr>
            </a:lvl8pPr>
            <a:lvl9pPr marL="3886200" indent="-228600" eaLnBrk="0" fontAlgn="base" hangingPunct="0">
              <a:spcBef>
                <a:spcPct val="0"/>
              </a:spcBef>
              <a:spcAft>
                <a:spcPct val="0"/>
              </a:spcAft>
              <a:defRPr sz="1400">
                <a:solidFill>
                  <a:schemeClr val="tx1"/>
                </a:solidFill>
                <a:latin typeface="Helvetica" panose="020B0604020202020204" pitchFamily="34" charset="0"/>
              </a:defRPr>
            </a:lvl9pPr>
          </a:lstStyle>
          <a:p>
            <a:r>
              <a:rPr lang="sv-SE" altLang="sv-SE" dirty="0">
                <a:solidFill>
                  <a:srgbClr val="0A4682"/>
                </a:solidFill>
                <a:latin typeface="Times New Roman" panose="02020603050405020304" pitchFamily="18" charset="0"/>
                <a:cs typeface="Times New Roman" panose="02020603050405020304" pitchFamily="18" charset="0"/>
              </a:rPr>
              <a:t>Avtalspension </a:t>
            </a:r>
            <a:r>
              <a:rPr lang="sv-SE" altLang="sv-SE" b="1" dirty="0">
                <a:solidFill>
                  <a:srgbClr val="0A4682"/>
                </a:solidFill>
                <a:latin typeface="Times New Roman" panose="02020603050405020304" pitchFamily="18" charset="0"/>
                <a:cs typeface="Times New Roman" panose="02020603050405020304" pitchFamily="18" charset="0"/>
              </a:rPr>
              <a:t>med</a:t>
            </a:r>
            <a:r>
              <a:rPr lang="sv-SE" altLang="sv-SE" dirty="0">
                <a:solidFill>
                  <a:srgbClr val="0A4682"/>
                </a:solidFill>
                <a:latin typeface="Times New Roman" panose="02020603050405020304" pitchFamily="18" charset="0"/>
                <a:cs typeface="Times New Roman" panose="02020603050405020304" pitchFamily="18" charset="0"/>
              </a:rPr>
              <a:t> återbetalningsskydd</a:t>
            </a:r>
          </a:p>
        </p:txBody>
      </p:sp>
      <p:sp>
        <p:nvSpPr>
          <p:cNvPr id="14" name="Rektangel: rundade hörn 13">
            <a:extLst>
              <a:ext uri="{FF2B5EF4-FFF2-40B4-BE49-F238E27FC236}">
                <a16:creationId xmlns:a16="http://schemas.microsoft.com/office/drawing/2014/main" id="{EB9A5145-DB65-4C09-B372-B7B5861B7D2F}"/>
              </a:ext>
            </a:extLst>
          </p:cNvPr>
          <p:cNvSpPr/>
          <p:nvPr/>
        </p:nvSpPr>
        <p:spPr>
          <a:xfrm>
            <a:off x="6364288" y="2103002"/>
            <a:ext cx="3276554" cy="1131097"/>
          </a:xfrm>
          <a:prstGeom prst="roundRect">
            <a:avLst/>
          </a:prstGeom>
          <a:solidFill>
            <a:srgbClr val="7DC8F0"/>
          </a:solidFill>
          <a:ln>
            <a:solidFill>
              <a:srgbClr val="00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a:solidFill>
                  <a:schemeClr val="bg1"/>
                </a:solidFill>
                <a:latin typeface="Times New Roman" panose="02020603050405020304" pitchFamily="18" charset="0"/>
                <a:cs typeface="Times New Roman" panose="02020603050405020304" pitchFamily="18" charset="0"/>
              </a:rPr>
              <a:t>Din pension blir inte lägre men du kan öka den något om du avstår från återbetalningsskydd.</a:t>
            </a:r>
          </a:p>
          <a:p>
            <a:pPr marL="228600" indent="-228600">
              <a:buFont typeface="+mj-lt"/>
              <a:buAutoNum type="arabicPeriod"/>
              <a:defRPr/>
            </a:pPr>
            <a:endParaRPr lang="sv-SE" sz="1200" dirty="0">
              <a:solidFill>
                <a:schemeClr val="bg1"/>
              </a:solidFill>
              <a:latin typeface="Times New Roman" panose="02020603050405020304" pitchFamily="18" charset="0"/>
              <a:cs typeface="Times New Roman" panose="02020603050405020304" pitchFamily="18" charset="0"/>
            </a:endParaRPr>
          </a:p>
        </p:txBody>
      </p:sp>
      <p:sp>
        <p:nvSpPr>
          <p:cNvPr id="17" name="Rektangel: rundade hörn 16">
            <a:extLst>
              <a:ext uri="{FF2B5EF4-FFF2-40B4-BE49-F238E27FC236}">
                <a16:creationId xmlns:a16="http://schemas.microsoft.com/office/drawing/2014/main" id="{9EB3B8DA-243C-4111-8BCB-2E28A606A6ED}"/>
              </a:ext>
            </a:extLst>
          </p:cNvPr>
          <p:cNvSpPr/>
          <p:nvPr/>
        </p:nvSpPr>
        <p:spPr>
          <a:xfrm>
            <a:off x="2275463" y="1268487"/>
            <a:ext cx="3748529" cy="1959674"/>
          </a:xfrm>
          <a:prstGeom prst="roundRect">
            <a:avLst/>
          </a:prstGeom>
          <a:solidFill>
            <a:srgbClr val="7DC8F0"/>
          </a:solidFill>
          <a:ln>
            <a:solidFill>
              <a:srgbClr val="009F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sv-SE" sz="1400" b="1" dirty="0">
                <a:solidFill>
                  <a:schemeClr val="bg1"/>
                </a:solidFill>
                <a:latin typeface="Times New Roman" panose="02020603050405020304" pitchFamily="18" charset="0"/>
                <a:cs typeface="Times New Roman" panose="02020603050405020304" pitchFamily="18" charset="0"/>
              </a:rPr>
              <a:t>Förmånstagare till din  avtalspension</a:t>
            </a:r>
          </a:p>
          <a:p>
            <a:pPr defTabSz="685800">
              <a:defRPr/>
            </a:pPr>
            <a:endParaRPr lang="sv-SE" sz="1000" dirty="0">
              <a:solidFill>
                <a:prstClr val="white"/>
              </a:solidFill>
              <a:latin typeface="Times New Roman" panose="02020603050405020304" pitchFamily="18" charset="0"/>
              <a:cs typeface="Times New Roman" panose="02020603050405020304" pitchFamily="18" charset="0"/>
            </a:endParaRPr>
          </a:p>
          <a:p>
            <a:pPr marL="228600" indent="-228600">
              <a:buFont typeface="+mj-lt"/>
              <a:buAutoNum type="arabicPeriod"/>
              <a:defRPr/>
            </a:pPr>
            <a:r>
              <a:rPr lang="sv-SE" sz="1200" dirty="0">
                <a:solidFill>
                  <a:srgbClr val="0A4682"/>
                </a:solidFill>
                <a:latin typeface="Times New Roman" panose="02020603050405020304" pitchFamily="18" charset="0"/>
                <a:cs typeface="Times New Roman" panose="02020603050405020304" pitchFamily="18" charset="0"/>
              </a:rPr>
              <a:t>Make/maka registrerad partner, sambo</a:t>
            </a:r>
          </a:p>
          <a:p>
            <a:pPr marL="228600" indent="-228600">
              <a:buFont typeface="+mj-lt"/>
              <a:buAutoNum type="arabicPeriod"/>
              <a:defRPr/>
            </a:pPr>
            <a:r>
              <a:rPr lang="sv-SE" sz="1200" dirty="0">
                <a:solidFill>
                  <a:srgbClr val="0A4682"/>
                </a:solidFill>
                <a:latin typeface="Times New Roman" panose="02020603050405020304" pitchFamily="18" charset="0"/>
                <a:cs typeface="Times New Roman" panose="02020603050405020304" pitchFamily="18" charset="0"/>
              </a:rPr>
              <a:t>Barn</a:t>
            </a:r>
          </a:p>
          <a:p>
            <a:pPr marL="228600" indent="-228600">
              <a:buFont typeface="+mj-lt"/>
              <a:buAutoNum type="arabicPeriod"/>
              <a:defRPr/>
            </a:pPr>
            <a:endParaRPr lang="sv-SE" sz="1200" dirty="0">
              <a:solidFill>
                <a:srgbClr val="0A4682"/>
              </a:solidFill>
              <a:latin typeface="Times New Roman" panose="02020603050405020304" pitchFamily="18" charset="0"/>
              <a:cs typeface="Times New Roman" panose="02020603050405020304" pitchFamily="18" charset="0"/>
            </a:endParaRPr>
          </a:p>
          <a:p>
            <a:pPr>
              <a:defRPr/>
            </a:pPr>
            <a:r>
              <a:rPr lang="sv-SE" sz="1200" dirty="0">
                <a:solidFill>
                  <a:srgbClr val="0A4682"/>
                </a:solidFill>
                <a:latin typeface="Times New Roman" panose="02020603050405020304" pitchFamily="18" charset="0"/>
                <a:cs typeface="Times New Roman" panose="02020603050405020304" pitchFamily="18" charset="0"/>
              </a:rPr>
              <a:t>Möjligt att ändra förmånstagare till:</a:t>
            </a:r>
          </a:p>
          <a:p>
            <a:pPr>
              <a:defRPr/>
            </a:pPr>
            <a:endParaRPr lang="sv-SE" sz="1200" dirty="0">
              <a:solidFill>
                <a:srgbClr val="0A4682"/>
              </a:solidFill>
              <a:latin typeface="Times New Roman" panose="02020603050405020304" pitchFamily="18" charset="0"/>
              <a:cs typeface="Times New Roman" panose="02020603050405020304" pitchFamily="18" charset="0"/>
            </a:endParaRPr>
          </a:p>
          <a:p>
            <a:pPr>
              <a:defRPr/>
            </a:pPr>
            <a:r>
              <a:rPr lang="sv-SE" sz="1200" dirty="0">
                <a:solidFill>
                  <a:srgbClr val="0A4682"/>
                </a:solidFill>
                <a:latin typeface="Times New Roman" panose="02020603050405020304" pitchFamily="18" charset="0"/>
                <a:cs typeface="Times New Roman" panose="02020603050405020304" pitchFamily="18" charset="0"/>
              </a:rPr>
              <a:t>- Tidigare make/maka, registrerad partner eller sambo</a:t>
            </a:r>
          </a:p>
          <a:p>
            <a:pPr>
              <a:defRPr/>
            </a:pPr>
            <a:r>
              <a:rPr lang="sv-SE" sz="1200" dirty="0">
                <a:solidFill>
                  <a:srgbClr val="0A4682"/>
                </a:solidFill>
                <a:latin typeface="Times New Roman" panose="02020603050405020304" pitchFamily="18" charset="0"/>
                <a:cs typeface="Times New Roman" panose="02020603050405020304" pitchFamily="18" charset="0"/>
              </a:rPr>
              <a:t>- Styvbarn och fosterbarn</a:t>
            </a:r>
          </a:p>
          <a:p>
            <a:pPr marL="228600" indent="-228600">
              <a:buFont typeface="+mj-lt"/>
              <a:buAutoNum type="arabicPeriod"/>
              <a:defRPr/>
            </a:pPr>
            <a:endParaRPr lang="sv-SE" sz="1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186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11" descr="C:\Users\ollsyl\Desktop\fondvalsguiden.PNG">
            <a:extLst>
              <a:ext uri="{FF2B5EF4-FFF2-40B4-BE49-F238E27FC236}">
                <a16:creationId xmlns:a16="http://schemas.microsoft.com/office/drawing/2014/main" id="{70F02176-2749-4A06-8855-A38CB48005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8476" y="1295401"/>
            <a:ext cx="7853363" cy="4498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85347" name="textruta 1">
            <a:extLst>
              <a:ext uri="{FF2B5EF4-FFF2-40B4-BE49-F238E27FC236}">
                <a16:creationId xmlns:a16="http://schemas.microsoft.com/office/drawing/2014/main" id="{BDB41682-3535-4A70-8D7D-98C9E0E4C821}"/>
              </a:ext>
            </a:extLst>
          </p:cNvPr>
          <p:cNvSpPr txBox="1">
            <a:spLocks noChangeArrowheads="1"/>
          </p:cNvSpPr>
          <p:nvPr/>
        </p:nvSpPr>
        <p:spPr bwMode="auto">
          <a:xfrm>
            <a:off x="3041651" y="2346325"/>
            <a:ext cx="6399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Helvetica" panose="020B0604020202020204" pitchFamily="34" charset="0"/>
              </a:defRPr>
            </a:lvl1pPr>
            <a:lvl2pPr marL="742950" indent="-285750">
              <a:defRPr sz="1400">
                <a:solidFill>
                  <a:schemeClr val="tx1"/>
                </a:solidFill>
                <a:latin typeface="Helvetica" panose="020B0604020202020204" pitchFamily="34" charset="0"/>
              </a:defRPr>
            </a:lvl2pPr>
            <a:lvl3pPr marL="1143000" indent="-228600">
              <a:defRPr sz="1400">
                <a:solidFill>
                  <a:schemeClr val="tx1"/>
                </a:solidFill>
                <a:latin typeface="Helvetica" panose="020B0604020202020204" pitchFamily="34" charset="0"/>
              </a:defRPr>
            </a:lvl3pPr>
            <a:lvl4pPr marL="1600200" indent="-228600">
              <a:defRPr sz="1400">
                <a:solidFill>
                  <a:schemeClr val="tx1"/>
                </a:solidFill>
                <a:latin typeface="Helvetica" panose="020B0604020202020204" pitchFamily="34" charset="0"/>
              </a:defRPr>
            </a:lvl4pPr>
            <a:lvl5pPr marL="2057400" indent="-228600">
              <a:defRPr sz="1400">
                <a:solidFill>
                  <a:schemeClr val="tx1"/>
                </a:solidFill>
                <a:latin typeface="Helvetica" panose="020B0604020202020204" pitchFamily="34" charset="0"/>
              </a:defRPr>
            </a:lvl5pPr>
            <a:lvl6pPr marL="2514600" indent="-228600" eaLnBrk="0" fontAlgn="base" hangingPunct="0">
              <a:spcBef>
                <a:spcPct val="0"/>
              </a:spcBef>
              <a:spcAft>
                <a:spcPct val="0"/>
              </a:spcAft>
              <a:defRPr sz="1400">
                <a:solidFill>
                  <a:schemeClr val="tx1"/>
                </a:solidFill>
                <a:latin typeface="Helvetica" panose="020B0604020202020204" pitchFamily="34" charset="0"/>
              </a:defRPr>
            </a:lvl6pPr>
            <a:lvl7pPr marL="2971800" indent="-228600" eaLnBrk="0" fontAlgn="base" hangingPunct="0">
              <a:spcBef>
                <a:spcPct val="0"/>
              </a:spcBef>
              <a:spcAft>
                <a:spcPct val="0"/>
              </a:spcAft>
              <a:defRPr sz="1400">
                <a:solidFill>
                  <a:schemeClr val="tx1"/>
                </a:solidFill>
                <a:latin typeface="Helvetica" panose="020B0604020202020204" pitchFamily="34" charset="0"/>
              </a:defRPr>
            </a:lvl7pPr>
            <a:lvl8pPr marL="3429000" indent="-228600" eaLnBrk="0" fontAlgn="base" hangingPunct="0">
              <a:spcBef>
                <a:spcPct val="0"/>
              </a:spcBef>
              <a:spcAft>
                <a:spcPct val="0"/>
              </a:spcAft>
              <a:defRPr sz="1400">
                <a:solidFill>
                  <a:schemeClr val="tx1"/>
                </a:solidFill>
                <a:latin typeface="Helvetica" panose="020B0604020202020204" pitchFamily="34" charset="0"/>
              </a:defRPr>
            </a:lvl8pPr>
            <a:lvl9pPr marL="3886200" indent="-228600" eaLnBrk="0" fontAlgn="base" hangingPunct="0">
              <a:spcBef>
                <a:spcPct val="0"/>
              </a:spcBef>
              <a:spcAft>
                <a:spcPct val="0"/>
              </a:spcAft>
              <a:defRPr sz="1400">
                <a:solidFill>
                  <a:schemeClr val="tx1"/>
                </a:solidFill>
                <a:latin typeface="Helvetica" panose="020B0604020202020204" pitchFamily="34" charset="0"/>
              </a:defRPr>
            </a:lvl9pPr>
          </a:lstStyle>
          <a:p>
            <a:r>
              <a:rPr lang="sv-SE" altLang="sv-SE" sz="2000" b="1" dirty="0">
                <a:solidFill>
                  <a:srgbClr val="000000"/>
                </a:solidFill>
              </a:rPr>
              <a:t>-1%</a:t>
            </a:r>
          </a:p>
        </p:txBody>
      </p:sp>
      <p:sp>
        <p:nvSpPr>
          <p:cNvPr id="185348" name="textruta 2">
            <a:extLst>
              <a:ext uri="{FF2B5EF4-FFF2-40B4-BE49-F238E27FC236}">
                <a16:creationId xmlns:a16="http://schemas.microsoft.com/office/drawing/2014/main" id="{D95211AD-6776-4782-9728-F1F8AB3D48EC}"/>
              </a:ext>
            </a:extLst>
          </p:cNvPr>
          <p:cNvSpPr txBox="1">
            <a:spLocks noChangeArrowheads="1"/>
          </p:cNvSpPr>
          <p:nvPr/>
        </p:nvSpPr>
        <p:spPr bwMode="auto">
          <a:xfrm>
            <a:off x="4984751" y="2346325"/>
            <a:ext cx="6399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Helvetica" panose="020B0604020202020204" pitchFamily="34" charset="0"/>
              </a:defRPr>
            </a:lvl1pPr>
            <a:lvl2pPr marL="742950" indent="-285750">
              <a:defRPr sz="1400">
                <a:solidFill>
                  <a:schemeClr val="tx1"/>
                </a:solidFill>
                <a:latin typeface="Helvetica" panose="020B0604020202020204" pitchFamily="34" charset="0"/>
              </a:defRPr>
            </a:lvl2pPr>
            <a:lvl3pPr marL="1143000" indent="-228600">
              <a:defRPr sz="1400">
                <a:solidFill>
                  <a:schemeClr val="tx1"/>
                </a:solidFill>
                <a:latin typeface="Helvetica" panose="020B0604020202020204" pitchFamily="34" charset="0"/>
              </a:defRPr>
            </a:lvl3pPr>
            <a:lvl4pPr marL="1600200" indent="-228600">
              <a:defRPr sz="1400">
                <a:solidFill>
                  <a:schemeClr val="tx1"/>
                </a:solidFill>
                <a:latin typeface="Helvetica" panose="020B0604020202020204" pitchFamily="34" charset="0"/>
              </a:defRPr>
            </a:lvl4pPr>
            <a:lvl5pPr marL="2057400" indent="-228600">
              <a:defRPr sz="1400">
                <a:solidFill>
                  <a:schemeClr val="tx1"/>
                </a:solidFill>
                <a:latin typeface="Helvetica" panose="020B0604020202020204" pitchFamily="34" charset="0"/>
              </a:defRPr>
            </a:lvl5pPr>
            <a:lvl6pPr marL="2514600" indent="-228600" eaLnBrk="0" fontAlgn="base" hangingPunct="0">
              <a:spcBef>
                <a:spcPct val="0"/>
              </a:spcBef>
              <a:spcAft>
                <a:spcPct val="0"/>
              </a:spcAft>
              <a:defRPr sz="1400">
                <a:solidFill>
                  <a:schemeClr val="tx1"/>
                </a:solidFill>
                <a:latin typeface="Helvetica" panose="020B0604020202020204" pitchFamily="34" charset="0"/>
              </a:defRPr>
            </a:lvl6pPr>
            <a:lvl7pPr marL="2971800" indent="-228600" eaLnBrk="0" fontAlgn="base" hangingPunct="0">
              <a:spcBef>
                <a:spcPct val="0"/>
              </a:spcBef>
              <a:spcAft>
                <a:spcPct val="0"/>
              </a:spcAft>
              <a:defRPr sz="1400">
                <a:solidFill>
                  <a:schemeClr val="tx1"/>
                </a:solidFill>
                <a:latin typeface="Helvetica" panose="020B0604020202020204" pitchFamily="34" charset="0"/>
              </a:defRPr>
            </a:lvl7pPr>
            <a:lvl8pPr marL="3429000" indent="-228600" eaLnBrk="0" fontAlgn="base" hangingPunct="0">
              <a:spcBef>
                <a:spcPct val="0"/>
              </a:spcBef>
              <a:spcAft>
                <a:spcPct val="0"/>
              </a:spcAft>
              <a:defRPr sz="1400">
                <a:solidFill>
                  <a:schemeClr val="tx1"/>
                </a:solidFill>
                <a:latin typeface="Helvetica" panose="020B0604020202020204" pitchFamily="34" charset="0"/>
              </a:defRPr>
            </a:lvl8pPr>
            <a:lvl9pPr marL="3886200" indent="-228600" eaLnBrk="0" fontAlgn="base" hangingPunct="0">
              <a:spcBef>
                <a:spcPct val="0"/>
              </a:spcBef>
              <a:spcAft>
                <a:spcPct val="0"/>
              </a:spcAft>
              <a:defRPr sz="1400">
                <a:solidFill>
                  <a:schemeClr val="tx1"/>
                </a:solidFill>
                <a:latin typeface="Helvetica" panose="020B0604020202020204" pitchFamily="34" charset="0"/>
              </a:defRPr>
            </a:lvl9pPr>
          </a:lstStyle>
          <a:p>
            <a:r>
              <a:rPr lang="sv-SE" altLang="sv-SE" sz="2000" b="1" dirty="0">
                <a:solidFill>
                  <a:srgbClr val="000000"/>
                </a:solidFill>
              </a:rPr>
              <a:t>-2%</a:t>
            </a:r>
          </a:p>
        </p:txBody>
      </p:sp>
      <p:sp>
        <p:nvSpPr>
          <p:cNvPr id="185349" name="textruta 3">
            <a:extLst>
              <a:ext uri="{FF2B5EF4-FFF2-40B4-BE49-F238E27FC236}">
                <a16:creationId xmlns:a16="http://schemas.microsoft.com/office/drawing/2014/main" id="{75261E3A-EA7E-40AF-9B6C-42B92730C9AF}"/>
              </a:ext>
            </a:extLst>
          </p:cNvPr>
          <p:cNvSpPr txBox="1">
            <a:spLocks noChangeArrowheads="1"/>
          </p:cNvSpPr>
          <p:nvPr/>
        </p:nvSpPr>
        <p:spPr bwMode="auto">
          <a:xfrm>
            <a:off x="6854826" y="2336800"/>
            <a:ext cx="6399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Helvetica" panose="020B0604020202020204" pitchFamily="34" charset="0"/>
              </a:defRPr>
            </a:lvl1pPr>
            <a:lvl2pPr marL="742950" indent="-285750">
              <a:defRPr sz="1400">
                <a:solidFill>
                  <a:schemeClr val="tx1"/>
                </a:solidFill>
                <a:latin typeface="Helvetica" panose="020B0604020202020204" pitchFamily="34" charset="0"/>
              </a:defRPr>
            </a:lvl2pPr>
            <a:lvl3pPr marL="1143000" indent="-228600">
              <a:defRPr sz="1400">
                <a:solidFill>
                  <a:schemeClr val="tx1"/>
                </a:solidFill>
                <a:latin typeface="Helvetica" panose="020B0604020202020204" pitchFamily="34" charset="0"/>
              </a:defRPr>
            </a:lvl3pPr>
            <a:lvl4pPr marL="1600200" indent="-228600">
              <a:defRPr sz="1400">
                <a:solidFill>
                  <a:schemeClr val="tx1"/>
                </a:solidFill>
                <a:latin typeface="Helvetica" panose="020B0604020202020204" pitchFamily="34" charset="0"/>
              </a:defRPr>
            </a:lvl4pPr>
            <a:lvl5pPr marL="2057400" indent="-228600">
              <a:defRPr sz="1400">
                <a:solidFill>
                  <a:schemeClr val="tx1"/>
                </a:solidFill>
                <a:latin typeface="Helvetica" panose="020B0604020202020204" pitchFamily="34" charset="0"/>
              </a:defRPr>
            </a:lvl5pPr>
            <a:lvl6pPr marL="2514600" indent="-228600" eaLnBrk="0" fontAlgn="base" hangingPunct="0">
              <a:spcBef>
                <a:spcPct val="0"/>
              </a:spcBef>
              <a:spcAft>
                <a:spcPct val="0"/>
              </a:spcAft>
              <a:defRPr sz="1400">
                <a:solidFill>
                  <a:schemeClr val="tx1"/>
                </a:solidFill>
                <a:latin typeface="Helvetica" panose="020B0604020202020204" pitchFamily="34" charset="0"/>
              </a:defRPr>
            </a:lvl6pPr>
            <a:lvl7pPr marL="2971800" indent="-228600" eaLnBrk="0" fontAlgn="base" hangingPunct="0">
              <a:spcBef>
                <a:spcPct val="0"/>
              </a:spcBef>
              <a:spcAft>
                <a:spcPct val="0"/>
              </a:spcAft>
              <a:defRPr sz="1400">
                <a:solidFill>
                  <a:schemeClr val="tx1"/>
                </a:solidFill>
                <a:latin typeface="Helvetica" panose="020B0604020202020204" pitchFamily="34" charset="0"/>
              </a:defRPr>
            </a:lvl7pPr>
            <a:lvl8pPr marL="3429000" indent="-228600" eaLnBrk="0" fontAlgn="base" hangingPunct="0">
              <a:spcBef>
                <a:spcPct val="0"/>
              </a:spcBef>
              <a:spcAft>
                <a:spcPct val="0"/>
              </a:spcAft>
              <a:defRPr sz="1400">
                <a:solidFill>
                  <a:schemeClr val="tx1"/>
                </a:solidFill>
                <a:latin typeface="Helvetica" panose="020B0604020202020204" pitchFamily="34" charset="0"/>
              </a:defRPr>
            </a:lvl8pPr>
            <a:lvl9pPr marL="3886200" indent="-228600" eaLnBrk="0" fontAlgn="base" hangingPunct="0">
              <a:spcBef>
                <a:spcPct val="0"/>
              </a:spcBef>
              <a:spcAft>
                <a:spcPct val="0"/>
              </a:spcAft>
              <a:defRPr sz="1400">
                <a:solidFill>
                  <a:schemeClr val="tx1"/>
                </a:solidFill>
                <a:latin typeface="Helvetica" panose="020B0604020202020204" pitchFamily="34" charset="0"/>
              </a:defRPr>
            </a:lvl9pPr>
          </a:lstStyle>
          <a:p>
            <a:r>
              <a:rPr lang="sv-SE" altLang="sv-SE" sz="2000" b="1" dirty="0">
                <a:solidFill>
                  <a:srgbClr val="000000"/>
                </a:solidFill>
              </a:rPr>
              <a:t>-4%</a:t>
            </a:r>
          </a:p>
        </p:txBody>
      </p:sp>
      <p:sp>
        <p:nvSpPr>
          <p:cNvPr id="185350" name="textruta 4">
            <a:extLst>
              <a:ext uri="{FF2B5EF4-FFF2-40B4-BE49-F238E27FC236}">
                <a16:creationId xmlns:a16="http://schemas.microsoft.com/office/drawing/2014/main" id="{B5723087-9BCC-4B9B-B9DF-DD42557AC3F1}"/>
              </a:ext>
            </a:extLst>
          </p:cNvPr>
          <p:cNvSpPr txBox="1">
            <a:spLocks noChangeArrowheads="1"/>
          </p:cNvSpPr>
          <p:nvPr/>
        </p:nvSpPr>
        <p:spPr bwMode="auto">
          <a:xfrm>
            <a:off x="8775701" y="2328863"/>
            <a:ext cx="6399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Helvetica" panose="020B0604020202020204" pitchFamily="34" charset="0"/>
              </a:defRPr>
            </a:lvl1pPr>
            <a:lvl2pPr marL="742950" indent="-285750">
              <a:defRPr sz="1400">
                <a:solidFill>
                  <a:schemeClr val="tx1"/>
                </a:solidFill>
                <a:latin typeface="Helvetica" panose="020B0604020202020204" pitchFamily="34" charset="0"/>
              </a:defRPr>
            </a:lvl2pPr>
            <a:lvl3pPr marL="1143000" indent="-228600">
              <a:defRPr sz="1400">
                <a:solidFill>
                  <a:schemeClr val="tx1"/>
                </a:solidFill>
                <a:latin typeface="Helvetica" panose="020B0604020202020204" pitchFamily="34" charset="0"/>
              </a:defRPr>
            </a:lvl3pPr>
            <a:lvl4pPr marL="1600200" indent="-228600">
              <a:defRPr sz="1400">
                <a:solidFill>
                  <a:schemeClr val="tx1"/>
                </a:solidFill>
                <a:latin typeface="Helvetica" panose="020B0604020202020204" pitchFamily="34" charset="0"/>
              </a:defRPr>
            </a:lvl4pPr>
            <a:lvl5pPr marL="2057400" indent="-228600">
              <a:defRPr sz="1400">
                <a:solidFill>
                  <a:schemeClr val="tx1"/>
                </a:solidFill>
                <a:latin typeface="Helvetica" panose="020B0604020202020204" pitchFamily="34" charset="0"/>
              </a:defRPr>
            </a:lvl5pPr>
            <a:lvl6pPr marL="2514600" indent="-228600" eaLnBrk="0" fontAlgn="base" hangingPunct="0">
              <a:spcBef>
                <a:spcPct val="0"/>
              </a:spcBef>
              <a:spcAft>
                <a:spcPct val="0"/>
              </a:spcAft>
              <a:defRPr sz="1400">
                <a:solidFill>
                  <a:schemeClr val="tx1"/>
                </a:solidFill>
                <a:latin typeface="Helvetica" panose="020B0604020202020204" pitchFamily="34" charset="0"/>
              </a:defRPr>
            </a:lvl6pPr>
            <a:lvl7pPr marL="2971800" indent="-228600" eaLnBrk="0" fontAlgn="base" hangingPunct="0">
              <a:spcBef>
                <a:spcPct val="0"/>
              </a:spcBef>
              <a:spcAft>
                <a:spcPct val="0"/>
              </a:spcAft>
              <a:defRPr sz="1400">
                <a:solidFill>
                  <a:schemeClr val="tx1"/>
                </a:solidFill>
                <a:latin typeface="Helvetica" panose="020B0604020202020204" pitchFamily="34" charset="0"/>
              </a:defRPr>
            </a:lvl7pPr>
            <a:lvl8pPr marL="3429000" indent="-228600" eaLnBrk="0" fontAlgn="base" hangingPunct="0">
              <a:spcBef>
                <a:spcPct val="0"/>
              </a:spcBef>
              <a:spcAft>
                <a:spcPct val="0"/>
              </a:spcAft>
              <a:defRPr sz="1400">
                <a:solidFill>
                  <a:schemeClr val="tx1"/>
                </a:solidFill>
                <a:latin typeface="Helvetica" panose="020B0604020202020204" pitchFamily="34" charset="0"/>
              </a:defRPr>
            </a:lvl8pPr>
            <a:lvl9pPr marL="3886200" indent="-228600" eaLnBrk="0" fontAlgn="base" hangingPunct="0">
              <a:spcBef>
                <a:spcPct val="0"/>
              </a:spcBef>
              <a:spcAft>
                <a:spcPct val="0"/>
              </a:spcAft>
              <a:defRPr sz="1400">
                <a:solidFill>
                  <a:schemeClr val="tx1"/>
                </a:solidFill>
                <a:latin typeface="Helvetica" panose="020B0604020202020204" pitchFamily="34" charset="0"/>
              </a:defRPr>
            </a:lvl9pPr>
          </a:lstStyle>
          <a:p>
            <a:r>
              <a:rPr lang="sv-SE" altLang="sv-SE" sz="2000" b="1" dirty="0">
                <a:solidFill>
                  <a:srgbClr val="000000"/>
                </a:solidFill>
              </a:rPr>
              <a:t>-5%</a:t>
            </a:r>
          </a:p>
        </p:txBody>
      </p:sp>
      <p:sp>
        <p:nvSpPr>
          <p:cNvPr id="185351" name="Rubrik 1">
            <a:extLst>
              <a:ext uri="{FF2B5EF4-FFF2-40B4-BE49-F238E27FC236}">
                <a16:creationId xmlns:a16="http://schemas.microsoft.com/office/drawing/2014/main" id="{A5D92EB4-9B7B-4B49-97F2-04E67CF49795}"/>
              </a:ext>
            </a:extLst>
          </p:cNvPr>
          <p:cNvSpPr>
            <a:spLocks noGrp="1" noChangeArrowheads="1"/>
          </p:cNvSpPr>
          <p:nvPr>
            <p:ph type="title"/>
          </p:nvPr>
        </p:nvSpPr>
        <p:spPr>
          <a:xfrm>
            <a:off x="2089151" y="352426"/>
            <a:ext cx="8892116" cy="835025"/>
          </a:xfrm>
        </p:spPr>
        <p:txBody>
          <a:bodyPr>
            <a:normAutofit fontScale="90000"/>
          </a:bodyPr>
          <a:lstStyle/>
          <a:p>
            <a:r>
              <a:rPr lang="sv-SE" altLang="sv-SE" sz="2800" dirty="0">
                <a:solidFill>
                  <a:srgbClr val="009FE4"/>
                </a:solidFill>
                <a:latin typeface="Times New Roman" panose="02020603050405020304" pitchFamily="18" charset="0"/>
                <a:cs typeface="Times New Roman" panose="02020603050405020304" pitchFamily="18" charset="0"/>
              </a:rPr>
              <a:t>Ha koll på dina avgifter</a:t>
            </a:r>
            <a:br>
              <a:rPr lang="sv-SE" altLang="sv-SE" sz="2800" dirty="0">
                <a:solidFill>
                  <a:srgbClr val="009FE4"/>
                </a:solidFill>
                <a:latin typeface="Times New Roman" panose="02020603050405020304" pitchFamily="18" charset="0"/>
                <a:cs typeface="Times New Roman" panose="02020603050405020304" pitchFamily="18" charset="0"/>
              </a:rPr>
            </a:br>
            <a:r>
              <a:rPr lang="sv-SE" altLang="sv-SE" sz="2800" dirty="0">
                <a:solidFill>
                  <a:srgbClr val="009FE4"/>
                </a:solidFill>
                <a:latin typeface="Times New Roman" panose="02020603050405020304" pitchFamily="18" charset="0"/>
                <a:cs typeface="Times New Roman" panose="02020603050405020304" pitchFamily="18" charset="0"/>
              </a:rPr>
              <a:t>Så här mycket av ditt sparkapital försvinner när avgiften är 0.12%, vilket är en låg avgift</a:t>
            </a:r>
          </a:p>
        </p:txBody>
      </p:sp>
      <p:sp>
        <p:nvSpPr>
          <p:cNvPr id="2" name="Flödesschema: Koppling 1">
            <a:extLst>
              <a:ext uri="{FF2B5EF4-FFF2-40B4-BE49-F238E27FC236}">
                <a16:creationId xmlns:a16="http://schemas.microsoft.com/office/drawing/2014/main" id="{52FC1294-47E0-4F92-92A0-D647FCB7DE4D}"/>
              </a:ext>
            </a:extLst>
          </p:cNvPr>
          <p:cNvSpPr/>
          <p:nvPr/>
        </p:nvSpPr>
        <p:spPr>
          <a:xfrm>
            <a:off x="7896200" y="4869161"/>
            <a:ext cx="1224136" cy="925215"/>
          </a:xfrm>
          <a:prstGeom prst="flowChartConnector">
            <a:avLst/>
          </a:prstGeom>
          <a:noFill/>
          <a:ln>
            <a:solidFill>
              <a:srgbClr val="E60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1658125687"/>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4">
            <a:extLst>
              <a:ext uri="{FF2B5EF4-FFF2-40B4-BE49-F238E27FC236}">
                <a16:creationId xmlns:a16="http://schemas.microsoft.com/office/drawing/2014/main" id="{4A5D40DC-51BD-433D-AA65-3D727E8616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872" b="13284"/>
          <a:stretch>
            <a:fillRect/>
          </a:stretch>
        </p:blipFill>
        <p:spPr bwMode="auto">
          <a:xfrm>
            <a:off x="2130425" y="1513784"/>
            <a:ext cx="7931150" cy="370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395" name="textruta 1">
            <a:extLst>
              <a:ext uri="{FF2B5EF4-FFF2-40B4-BE49-F238E27FC236}">
                <a16:creationId xmlns:a16="http://schemas.microsoft.com/office/drawing/2014/main" id="{EC319F8B-DC6E-478D-A24C-6D3AA9AA644E}"/>
              </a:ext>
            </a:extLst>
          </p:cNvPr>
          <p:cNvSpPr txBox="1">
            <a:spLocks noChangeArrowheads="1"/>
          </p:cNvSpPr>
          <p:nvPr/>
        </p:nvSpPr>
        <p:spPr bwMode="auto">
          <a:xfrm>
            <a:off x="3046414" y="2014538"/>
            <a:ext cx="7825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Helvetica" panose="020B0604020202020204" pitchFamily="34" charset="0"/>
              </a:defRPr>
            </a:lvl1pPr>
            <a:lvl2pPr marL="742950" indent="-285750">
              <a:defRPr sz="1400">
                <a:solidFill>
                  <a:schemeClr val="tx1"/>
                </a:solidFill>
                <a:latin typeface="Helvetica" panose="020B0604020202020204" pitchFamily="34" charset="0"/>
              </a:defRPr>
            </a:lvl2pPr>
            <a:lvl3pPr marL="1143000" indent="-228600">
              <a:defRPr sz="1400">
                <a:solidFill>
                  <a:schemeClr val="tx1"/>
                </a:solidFill>
                <a:latin typeface="Helvetica" panose="020B0604020202020204" pitchFamily="34" charset="0"/>
              </a:defRPr>
            </a:lvl3pPr>
            <a:lvl4pPr marL="1600200" indent="-228600">
              <a:defRPr sz="1400">
                <a:solidFill>
                  <a:schemeClr val="tx1"/>
                </a:solidFill>
                <a:latin typeface="Helvetica" panose="020B0604020202020204" pitchFamily="34" charset="0"/>
              </a:defRPr>
            </a:lvl4pPr>
            <a:lvl5pPr marL="2057400" indent="-228600">
              <a:defRPr sz="1400">
                <a:solidFill>
                  <a:schemeClr val="tx1"/>
                </a:solidFill>
                <a:latin typeface="Helvetica" panose="020B0604020202020204" pitchFamily="34" charset="0"/>
              </a:defRPr>
            </a:lvl5pPr>
            <a:lvl6pPr marL="2514600" indent="-228600" eaLnBrk="0" fontAlgn="base" hangingPunct="0">
              <a:spcBef>
                <a:spcPct val="0"/>
              </a:spcBef>
              <a:spcAft>
                <a:spcPct val="0"/>
              </a:spcAft>
              <a:defRPr sz="1400">
                <a:solidFill>
                  <a:schemeClr val="tx1"/>
                </a:solidFill>
                <a:latin typeface="Helvetica" panose="020B0604020202020204" pitchFamily="34" charset="0"/>
              </a:defRPr>
            </a:lvl6pPr>
            <a:lvl7pPr marL="2971800" indent="-228600" eaLnBrk="0" fontAlgn="base" hangingPunct="0">
              <a:spcBef>
                <a:spcPct val="0"/>
              </a:spcBef>
              <a:spcAft>
                <a:spcPct val="0"/>
              </a:spcAft>
              <a:defRPr sz="1400">
                <a:solidFill>
                  <a:schemeClr val="tx1"/>
                </a:solidFill>
                <a:latin typeface="Helvetica" panose="020B0604020202020204" pitchFamily="34" charset="0"/>
              </a:defRPr>
            </a:lvl7pPr>
            <a:lvl8pPr marL="3429000" indent="-228600" eaLnBrk="0" fontAlgn="base" hangingPunct="0">
              <a:spcBef>
                <a:spcPct val="0"/>
              </a:spcBef>
              <a:spcAft>
                <a:spcPct val="0"/>
              </a:spcAft>
              <a:defRPr sz="1400">
                <a:solidFill>
                  <a:schemeClr val="tx1"/>
                </a:solidFill>
                <a:latin typeface="Helvetica" panose="020B0604020202020204" pitchFamily="34" charset="0"/>
              </a:defRPr>
            </a:lvl8pPr>
            <a:lvl9pPr marL="3886200" indent="-228600" eaLnBrk="0" fontAlgn="base" hangingPunct="0">
              <a:spcBef>
                <a:spcPct val="0"/>
              </a:spcBef>
              <a:spcAft>
                <a:spcPct val="0"/>
              </a:spcAft>
              <a:defRPr sz="1400">
                <a:solidFill>
                  <a:schemeClr val="tx1"/>
                </a:solidFill>
                <a:latin typeface="Helvetica" panose="020B0604020202020204" pitchFamily="34" charset="0"/>
              </a:defRPr>
            </a:lvl9pPr>
          </a:lstStyle>
          <a:p>
            <a:r>
              <a:rPr lang="sv-SE" altLang="sv-SE" sz="2000" b="1" dirty="0">
                <a:solidFill>
                  <a:srgbClr val="000000"/>
                </a:solidFill>
              </a:rPr>
              <a:t>-10%</a:t>
            </a:r>
          </a:p>
        </p:txBody>
      </p:sp>
      <p:sp>
        <p:nvSpPr>
          <p:cNvPr id="187396" name="textruta 2">
            <a:extLst>
              <a:ext uri="{FF2B5EF4-FFF2-40B4-BE49-F238E27FC236}">
                <a16:creationId xmlns:a16="http://schemas.microsoft.com/office/drawing/2014/main" id="{7CF35719-1BE2-4D69-A4BF-9D8F79C43FB6}"/>
              </a:ext>
            </a:extLst>
          </p:cNvPr>
          <p:cNvSpPr txBox="1">
            <a:spLocks noChangeArrowheads="1"/>
          </p:cNvSpPr>
          <p:nvPr/>
        </p:nvSpPr>
        <p:spPr bwMode="auto">
          <a:xfrm>
            <a:off x="4995864" y="2014538"/>
            <a:ext cx="7825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Helvetica" panose="020B0604020202020204" pitchFamily="34" charset="0"/>
              </a:defRPr>
            </a:lvl1pPr>
            <a:lvl2pPr marL="742950" indent="-285750">
              <a:defRPr sz="1400">
                <a:solidFill>
                  <a:schemeClr val="tx1"/>
                </a:solidFill>
                <a:latin typeface="Helvetica" panose="020B0604020202020204" pitchFamily="34" charset="0"/>
              </a:defRPr>
            </a:lvl2pPr>
            <a:lvl3pPr marL="1143000" indent="-228600">
              <a:defRPr sz="1400">
                <a:solidFill>
                  <a:schemeClr val="tx1"/>
                </a:solidFill>
                <a:latin typeface="Helvetica" panose="020B0604020202020204" pitchFamily="34" charset="0"/>
              </a:defRPr>
            </a:lvl3pPr>
            <a:lvl4pPr marL="1600200" indent="-228600">
              <a:defRPr sz="1400">
                <a:solidFill>
                  <a:schemeClr val="tx1"/>
                </a:solidFill>
                <a:latin typeface="Helvetica" panose="020B0604020202020204" pitchFamily="34" charset="0"/>
              </a:defRPr>
            </a:lvl4pPr>
            <a:lvl5pPr marL="2057400" indent="-228600">
              <a:defRPr sz="1400">
                <a:solidFill>
                  <a:schemeClr val="tx1"/>
                </a:solidFill>
                <a:latin typeface="Helvetica" panose="020B0604020202020204" pitchFamily="34" charset="0"/>
              </a:defRPr>
            </a:lvl5pPr>
            <a:lvl6pPr marL="2514600" indent="-228600" eaLnBrk="0" fontAlgn="base" hangingPunct="0">
              <a:spcBef>
                <a:spcPct val="0"/>
              </a:spcBef>
              <a:spcAft>
                <a:spcPct val="0"/>
              </a:spcAft>
              <a:defRPr sz="1400">
                <a:solidFill>
                  <a:schemeClr val="tx1"/>
                </a:solidFill>
                <a:latin typeface="Helvetica" panose="020B0604020202020204" pitchFamily="34" charset="0"/>
              </a:defRPr>
            </a:lvl6pPr>
            <a:lvl7pPr marL="2971800" indent="-228600" eaLnBrk="0" fontAlgn="base" hangingPunct="0">
              <a:spcBef>
                <a:spcPct val="0"/>
              </a:spcBef>
              <a:spcAft>
                <a:spcPct val="0"/>
              </a:spcAft>
              <a:defRPr sz="1400">
                <a:solidFill>
                  <a:schemeClr val="tx1"/>
                </a:solidFill>
                <a:latin typeface="Helvetica" panose="020B0604020202020204" pitchFamily="34" charset="0"/>
              </a:defRPr>
            </a:lvl7pPr>
            <a:lvl8pPr marL="3429000" indent="-228600" eaLnBrk="0" fontAlgn="base" hangingPunct="0">
              <a:spcBef>
                <a:spcPct val="0"/>
              </a:spcBef>
              <a:spcAft>
                <a:spcPct val="0"/>
              </a:spcAft>
              <a:defRPr sz="1400">
                <a:solidFill>
                  <a:schemeClr val="tx1"/>
                </a:solidFill>
                <a:latin typeface="Helvetica" panose="020B0604020202020204" pitchFamily="34" charset="0"/>
              </a:defRPr>
            </a:lvl8pPr>
            <a:lvl9pPr marL="3886200" indent="-228600" eaLnBrk="0" fontAlgn="base" hangingPunct="0">
              <a:spcBef>
                <a:spcPct val="0"/>
              </a:spcBef>
              <a:spcAft>
                <a:spcPct val="0"/>
              </a:spcAft>
              <a:defRPr sz="1400">
                <a:solidFill>
                  <a:schemeClr val="tx1"/>
                </a:solidFill>
                <a:latin typeface="Helvetica" panose="020B0604020202020204" pitchFamily="34" charset="0"/>
              </a:defRPr>
            </a:lvl9pPr>
          </a:lstStyle>
          <a:p>
            <a:r>
              <a:rPr lang="sv-SE" altLang="sv-SE" sz="2000" b="1" dirty="0">
                <a:solidFill>
                  <a:srgbClr val="000000"/>
                </a:solidFill>
              </a:rPr>
              <a:t>-18%</a:t>
            </a:r>
          </a:p>
        </p:txBody>
      </p:sp>
      <p:sp>
        <p:nvSpPr>
          <p:cNvPr id="187397" name="textruta 3">
            <a:extLst>
              <a:ext uri="{FF2B5EF4-FFF2-40B4-BE49-F238E27FC236}">
                <a16:creationId xmlns:a16="http://schemas.microsoft.com/office/drawing/2014/main" id="{0AB30974-F60D-420B-B49A-3493517EFB9E}"/>
              </a:ext>
            </a:extLst>
          </p:cNvPr>
          <p:cNvSpPr txBox="1">
            <a:spLocks noChangeArrowheads="1"/>
          </p:cNvSpPr>
          <p:nvPr/>
        </p:nvSpPr>
        <p:spPr bwMode="auto">
          <a:xfrm>
            <a:off x="6813551" y="2014538"/>
            <a:ext cx="7825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Helvetica" panose="020B0604020202020204" pitchFamily="34" charset="0"/>
              </a:defRPr>
            </a:lvl1pPr>
            <a:lvl2pPr marL="742950" indent="-285750">
              <a:defRPr sz="1400">
                <a:solidFill>
                  <a:schemeClr val="tx1"/>
                </a:solidFill>
                <a:latin typeface="Helvetica" panose="020B0604020202020204" pitchFamily="34" charset="0"/>
              </a:defRPr>
            </a:lvl2pPr>
            <a:lvl3pPr marL="1143000" indent="-228600">
              <a:defRPr sz="1400">
                <a:solidFill>
                  <a:schemeClr val="tx1"/>
                </a:solidFill>
                <a:latin typeface="Helvetica" panose="020B0604020202020204" pitchFamily="34" charset="0"/>
              </a:defRPr>
            </a:lvl3pPr>
            <a:lvl4pPr marL="1600200" indent="-228600">
              <a:defRPr sz="1400">
                <a:solidFill>
                  <a:schemeClr val="tx1"/>
                </a:solidFill>
                <a:latin typeface="Helvetica" panose="020B0604020202020204" pitchFamily="34" charset="0"/>
              </a:defRPr>
            </a:lvl4pPr>
            <a:lvl5pPr marL="2057400" indent="-228600">
              <a:defRPr sz="1400">
                <a:solidFill>
                  <a:schemeClr val="tx1"/>
                </a:solidFill>
                <a:latin typeface="Helvetica" panose="020B0604020202020204" pitchFamily="34" charset="0"/>
              </a:defRPr>
            </a:lvl5pPr>
            <a:lvl6pPr marL="2514600" indent="-228600" eaLnBrk="0" fontAlgn="base" hangingPunct="0">
              <a:spcBef>
                <a:spcPct val="0"/>
              </a:spcBef>
              <a:spcAft>
                <a:spcPct val="0"/>
              </a:spcAft>
              <a:defRPr sz="1400">
                <a:solidFill>
                  <a:schemeClr val="tx1"/>
                </a:solidFill>
                <a:latin typeface="Helvetica" panose="020B0604020202020204" pitchFamily="34" charset="0"/>
              </a:defRPr>
            </a:lvl6pPr>
            <a:lvl7pPr marL="2971800" indent="-228600" eaLnBrk="0" fontAlgn="base" hangingPunct="0">
              <a:spcBef>
                <a:spcPct val="0"/>
              </a:spcBef>
              <a:spcAft>
                <a:spcPct val="0"/>
              </a:spcAft>
              <a:defRPr sz="1400">
                <a:solidFill>
                  <a:schemeClr val="tx1"/>
                </a:solidFill>
                <a:latin typeface="Helvetica" panose="020B0604020202020204" pitchFamily="34" charset="0"/>
              </a:defRPr>
            </a:lvl7pPr>
            <a:lvl8pPr marL="3429000" indent="-228600" eaLnBrk="0" fontAlgn="base" hangingPunct="0">
              <a:spcBef>
                <a:spcPct val="0"/>
              </a:spcBef>
              <a:spcAft>
                <a:spcPct val="0"/>
              </a:spcAft>
              <a:defRPr sz="1400">
                <a:solidFill>
                  <a:schemeClr val="tx1"/>
                </a:solidFill>
                <a:latin typeface="Helvetica" panose="020B0604020202020204" pitchFamily="34" charset="0"/>
              </a:defRPr>
            </a:lvl8pPr>
            <a:lvl9pPr marL="3886200" indent="-228600" eaLnBrk="0" fontAlgn="base" hangingPunct="0">
              <a:spcBef>
                <a:spcPct val="0"/>
              </a:spcBef>
              <a:spcAft>
                <a:spcPct val="0"/>
              </a:spcAft>
              <a:defRPr sz="1400">
                <a:solidFill>
                  <a:schemeClr val="tx1"/>
                </a:solidFill>
                <a:latin typeface="Helvetica" panose="020B0604020202020204" pitchFamily="34" charset="0"/>
              </a:defRPr>
            </a:lvl9pPr>
          </a:lstStyle>
          <a:p>
            <a:r>
              <a:rPr lang="sv-SE" altLang="sv-SE" sz="2000" b="1" dirty="0">
                <a:solidFill>
                  <a:srgbClr val="000000"/>
                </a:solidFill>
              </a:rPr>
              <a:t>-26%</a:t>
            </a:r>
          </a:p>
        </p:txBody>
      </p:sp>
      <p:sp>
        <p:nvSpPr>
          <p:cNvPr id="187398" name="textruta 4">
            <a:extLst>
              <a:ext uri="{FF2B5EF4-FFF2-40B4-BE49-F238E27FC236}">
                <a16:creationId xmlns:a16="http://schemas.microsoft.com/office/drawing/2014/main" id="{61CBD22F-87A6-4ACD-BC69-BCB1E6930C94}"/>
              </a:ext>
            </a:extLst>
          </p:cNvPr>
          <p:cNvSpPr txBox="1">
            <a:spLocks noChangeArrowheads="1"/>
          </p:cNvSpPr>
          <p:nvPr/>
        </p:nvSpPr>
        <p:spPr bwMode="auto">
          <a:xfrm>
            <a:off x="8716964" y="2027238"/>
            <a:ext cx="10493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Helvetica" panose="020B0604020202020204" pitchFamily="34" charset="0"/>
              </a:defRPr>
            </a:lvl1pPr>
            <a:lvl2pPr marL="742950" indent="-285750">
              <a:defRPr sz="1400">
                <a:solidFill>
                  <a:schemeClr val="tx1"/>
                </a:solidFill>
                <a:latin typeface="Helvetica" panose="020B0604020202020204" pitchFamily="34" charset="0"/>
              </a:defRPr>
            </a:lvl2pPr>
            <a:lvl3pPr marL="1143000" indent="-228600">
              <a:defRPr sz="1400">
                <a:solidFill>
                  <a:schemeClr val="tx1"/>
                </a:solidFill>
                <a:latin typeface="Helvetica" panose="020B0604020202020204" pitchFamily="34" charset="0"/>
              </a:defRPr>
            </a:lvl3pPr>
            <a:lvl4pPr marL="1600200" indent="-228600">
              <a:defRPr sz="1400">
                <a:solidFill>
                  <a:schemeClr val="tx1"/>
                </a:solidFill>
                <a:latin typeface="Helvetica" panose="020B0604020202020204" pitchFamily="34" charset="0"/>
              </a:defRPr>
            </a:lvl4pPr>
            <a:lvl5pPr marL="2057400" indent="-228600">
              <a:defRPr sz="1400">
                <a:solidFill>
                  <a:schemeClr val="tx1"/>
                </a:solidFill>
                <a:latin typeface="Helvetica" panose="020B0604020202020204" pitchFamily="34" charset="0"/>
              </a:defRPr>
            </a:lvl5pPr>
            <a:lvl6pPr marL="2514600" indent="-228600" eaLnBrk="0" fontAlgn="base" hangingPunct="0">
              <a:spcBef>
                <a:spcPct val="0"/>
              </a:spcBef>
              <a:spcAft>
                <a:spcPct val="0"/>
              </a:spcAft>
              <a:defRPr sz="1400">
                <a:solidFill>
                  <a:schemeClr val="tx1"/>
                </a:solidFill>
                <a:latin typeface="Helvetica" panose="020B0604020202020204" pitchFamily="34" charset="0"/>
              </a:defRPr>
            </a:lvl6pPr>
            <a:lvl7pPr marL="2971800" indent="-228600" eaLnBrk="0" fontAlgn="base" hangingPunct="0">
              <a:spcBef>
                <a:spcPct val="0"/>
              </a:spcBef>
              <a:spcAft>
                <a:spcPct val="0"/>
              </a:spcAft>
              <a:defRPr sz="1400">
                <a:solidFill>
                  <a:schemeClr val="tx1"/>
                </a:solidFill>
                <a:latin typeface="Helvetica" panose="020B0604020202020204" pitchFamily="34" charset="0"/>
              </a:defRPr>
            </a:lvl7pPr>
            <a:lvl8pPr marL="3429000" indent="-228600" eaLnBrk="0" fontAlgn="base" hangingPunct="0">
              <a:spcBef>
                <a:spcPct val="0"/>
              </a:spcBef>
              <a:spcAft>
                <a:spcPct val="0"/>
              </a:spcAft>
              <a:defRPr sz="1400">
                <a:solidFill>
                  <a:schemeClr val="tx1"/>
                </a:solidFill>
                <a:latin typeface="Helvetica" panose="020B0604020202020204" pitchFamily="34" charset="0"/>
              </a:defRPr>
            </a:lvl8pPr>
            <a:lvl9pPr marL="3886200" indent="-228600" eaLnBrk="0" fontAlgn="base" hangingPunct="0">
              <a:spcBef>
                <a:spcPct val="0"/>
              </a:spcBef>
              <a:spcAft>
                <a:spcPct val="0"/>
              </a:spcAft>
              <a:defRPr sz="1400">
                <a:solidFill>
                  <a:schemeClr val="tx1"/>
                </a:solidFill>
                <a:latin typeface="Helvetica" panose="020B0604020202020204" pitchFamily="34" charset="0"/>
              </a:defRPr>
            </a:lvl9pPr>
          </a:lstStyle>
          <a:p>
            <a:r>
              <a:rPr lang="sv-SE" altLang="sv-SE" sz="2000" b="1" dirty="0">
                <a:solidFill>
                  <a:srgbClr val="000000"/>
                </a:solidFill>
              </a:rPr>
              <a:t>-33%</a:t>
            </a:r>
          </a:p>
        </p:txBody>
      </p:sp>
      <p:sp>
        <p:nvSpPr>
          <p:cNvPr id="187399" name="Rubrik 1">
            <a:extLst>
              <a:ext uri="{FF2B5EF4-FFF2-40B4-BE49-F238E27FC236}">
                <a16:creationId xmlns:a16="http://schemas.microsoft.com/office/drawing/2014/main" id="{9141CD43-D209-4140-9CB1-B87254AA1643}"/>
              </a:ext>
            </a:extLst>
          </p:cNvPr>
          <p:cNvSpPr>
            <a:spLocks noGrp="1" noChangeArrowheads="1"/>
          </p:cNvSpPr>
          <p:nvPr>
            <p:ph type="title"/>
          </p:nvPr>
        </p:nvSpPr>
        <p:spPr/>
        <p:txBody>
          <a:bodyPr>
            <a:normAutofit/>
          </a:bodyPr>
          <a:lstStyle/>
          <a:p>
            <a:r>
              <a:rPr lang="sv-SE" altLang="sv-SE" sz="2800" dirty="0">
                <a:solidFill>
                  <a:srgbClr val="009FE4"/>
                </a:solidFill>
                <a:latin typeface="Times New Roman" panose="02020603050405020304" pitchFamily="18" charset="0"/>
                <a:cs typeface="Times New Roman" panose="02020603050405020304" pitchFamily="18" charset="0"/>
              </a:rPr>
              <a:t>Avgifterna sänker din pension, så här mycket kostar 1% i avgift</a:t>
            </a:r>
          </a:p>
        </p:txBody>
      </p:sp>
      <p:sp>
        <p:nvSpPr>
          <p:cNvPr id="8" name="Flödesschema: Koppling 7">
            <a:extLst>
              <a:ext uri="{FF2B5EF4-FFF2-40B4-BE49-F238E27FC236}">
                <a16:creationId xmlns:a16="http://schemas.microsoft.com/office/drawing/2014/main" id="{DEE81506-5F16-4541-B446-ECB38FC138A1}"/>
              </a:ext>
            </a:extLst>
          </p:cNvPr>
          <p:cNvSpPr/>
          <p:nvPr/>
        </p:nvSpPr>
        <p:spPr>
          <a:xfrm>
            <a:off x="7896200" y="4395212"/>
            <a:ext cx="1224136" cy="925215"/>
          </a:xfrm>
          <a:prstGeom prst="flowChartConnector">
            <a:avLst/>
          </a:prstGeom>
          <a:noFill/>
          <a:ln>
            <a:solidFill>
              <a:srgbClr val="E60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Pratbubbla: oval 1">
            <a:extLst>
              <a:ext uri="{FF2B5EF4-FFF2-40B4-BE49-F238E27FC236}">
                <a16:creationId xmlns:a16="http://schemas.microsoft.com/office/drawing/2014/main" id="{909AE22D-CA1E-44F8-99CC-C82518F06763}"/>
              </a:ext>
            </a:extLst>
          </p:cNvPr>
          <p:cNvSpPr/>
          <p:nvPr/>
        </p:nvSpPr>
        <p:spPr>
          <a:xfrm>
            <a:off x="9927697" y="1206145"/>
            <a:ext cx="2099733" cy="1065742"/>
          </a:xfrm>
          <a:prstGeom prst="wedgeEllipseCallout">
            <a:avLst>
              <a:gd name="adj1" fmla="val -81317"/>
              <a:gd name="adj2" fmla="val 2372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FF0000"/>
                </a:solidFill>
              </a:rPr>
              <a:t>Vad har du för avgifter, har du koll??</a:t>
            </a:r>
          </a:p>
        </p:txBody>
      </p:sp>
    </p:spTree>
    <p:extLst>
      <p:ext uri="{BB962C8B-B14F-4D97-AF65-F5344CB8AC3E}">
        <p14:creationId xmlns:p14="http://schemas.microsoft.com/office/powerpoint/2010/main" val="34091108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90" name="Rubrik 2">
            <a:extLst>
              <a:ext uri="{FF2B5EF4-FFF2-40B4-BE49-F238E27FC236}">
                <a16:creationId xmlns:a16="http://schemas.microsoft.com/office/drawing/2014/main" id="{A54BEBA5-BAC2-46B4-B250-54DE95D7AC38}"/>
              </a:ext>
            </a:extLst>
          </p:cNvPr>
          <p:cNvSpPr>
            <a:spLocks noGrp="1" noChangeArrowheads="1"/>
          </p:cNvSpPr>
          <p:nvPr>
            <p:ph type="ctrTitle"/>
          </p:nvPr>
        </p:nvSpPr>
        <p:spPr>
          <a:xfrm>
            <a:off x="808638" y="386930"/>
            <a:ext cx="9236700" cy="1188950"/>
          </a:xfrm>
        </p:spPr>
        <p:txBody>
          <a:bodyPr vert="horz" lIns="91440" tIns="45720" rIns="91440" bIns="45720" rtlCol="0" anchor="b">
            <a:normAutofit/>
          </a:bodyPr>
          <a:lstStyle/>
          <a:p>
            <a:pPr algn="l"/>
            <a:r>
              <a:rPr lang="en-US" altLang="sv-SE" sz="5400" kern="1200" dirty="0">
                <a:solidFill>
                  <a:schemeClr val="tx1"/>
                </a:solidFill>
                <a:latin typeface="+mj-lt"/>
                <a:ea typeface="+mj-ea"/>
                <a:cs typeface="+mj-cs"/>
              </a:rPr>
              <a:t>Uppräkning för utebliven ASL</a:t>
            </a:r>
          </a:p>
        </p:txBody>
      </p:sp>
      <p:grpSp>
        <p:nvGrpSpPr>
          <p:cNvPr id="139" name="Group 138">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40" name="Rectangle 13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3" name="Rectangle 14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71" name="Underrubrik 3">
            <a:extLst>
              <a:ext uri="{FF2B5EF4-FFF2-40B4-BE49-F238E27FC236}">
                <a16:creationId xmlns:a16="http://schemas.microsoft.com/office/drawing/2014/main" id="{FE0A4978-B36F-4D1D-B428-0D91EA48DF42}"/>
              </a:ext>
            </a:extLst>
          </p:cNvPr>
          <p:cNvSpPr>
            <a:spLocks noGrp="1" noChangeArrowheads="1"/>
          </p:cNvSpPr>
          <p:nvPr>
            <p:ph type="subTitle" idx="1"/>
          </p:nvPr>
        </p:nvSpPr>
        <p:spPr>
          <a:xfrm>
            <a:off x="793660" y="2599509"/>
            <a:ext cx="10143668" cy="3435531"/>
          </a:xfrm>
        </p:spPr>
        <p:txBody>
          <a:bodyPr vert="horz" lIns="91440" tIns="45720" rIns="91440" bIns="45720" rtlCol="0" anchor="ctr">
            <a:normAutofit/>
          </a:bodyPr>
          <a:lstStyle/>
          <a:p>
            <a:pPr marL="285750" indent="-228600" algn="l">
              <a:buFont typeface="Arial" panose="020B0604020202020204" pitchFamily="34" charset="0"/>
              <a:buChar char="•"/>
              <a:defRPr/>
            </a:pPr>
            <a:endParaRPr lang="en-US" sz="1700" dirty="0"/>
          </a:p>
          <a:p>
            <a:pPr marL="285750" indent="-228600" algn="l">
              <a:buFont typeface="Arial" panose="020B0604020202020204" pitchFamily="34" charset="0"/>
              <a:buChar char="•"/>
              <a:defRPr/>
            </a:pPr>
            <a:r>
              <a:rPr lang="en-US" sz="1700" dirty="0"/>
              <a:t>Du inte ska förlora tjänstepension när du väljer pension i ATK-valet därför räknas summan upp för utebliven ASL (Avtalspension SAF-LO). </a:t>
            </a:r>
          </a:p>
          <a:p>
            <a:pPr marL="285750" indent="-228600" algn="l">
              <a:buFont typeface="Arial" panose="020B0604020202020204" pitchFamily="34" charset="0"/>
              <a:buChar char="•"/>
              <a:defRPr/>
            </a:pPr>
            <a:endParaRPr lang="en-US" sz="1700" dirty="0"/>
          </a:p>
          <a:p>
            <a:pPr marL="285750" indent="-228600" algn="l">
              <a:buFont typeface="Arial" panose="020B0604020202020204" pitchFamily="34" charset="0"/>
              <a:buChar char="•"/>
              <a:defRPr/>
            </a:pPr>
            <a:r>
              <a:rPr lang="en-US" sz="1700" dirty="0" err="1"/>
              <a:t>Pensionsavsättning</a:t>
            </a:r>
            <a:r>
              <a:rPr lang="en-US" sz="1700" dirty="0"/>
              <a:t> </a:t>
            </a:r>
            <a:r>
              <a:rPr lang="en-US" sz="1700" dirty="0" err="1"/>
              <a:t>gjörs</a:t>
            </a:r>
            <a:r>
              <a:rPr lang="en-US" sz="1700" dirty="0"/>
              <a:t> </a:t>
            </a:r>
            <a:r>
              <a:rPr lang="en-US" sz="1700" dirty="0" err="1"/>
              <a:t>därför</a:t>
            </a:r>
            <a:r>
              <a:rPr lang="en-US" sz="1700" dirty="0"/>
              <a:t> med </a:t>
            </a:r>
            <a:r>
              <a:rPr lang="en-US" sz="1700" dirty="0" err="1"/>
              <a:t>ytterligare</a:t>
            </a:r>
            <a:r>
              <a:rPr lang="en-US" sz="1700" dirty="0"/>
              <a:t> 5 % </a:t>
            </a:r>
            <a:r>
              <a:rPr lang="en-US" sz="1700" dirty="0" err="1"/>
              <a:t>eller</a:t>
            </a:r>
            <a:r>
              <a:rPr lang="en-US" sz="1700" dirty="0"/>
              <a:t> 30 % för dig </a:t>
            </a:r>
            <a:r>
              <a:rPr lang="en-US" sz="1700" dirty="0" err="1"/>
              <a:t>som</a:t>
            </a:r>
            <a:r>
              <a:rPr lang="en-US" sz="1700" dirty="0"/>
              <a:t> </a:t>
            </a:r>
            <a:r>
              <a:rPr lang="en-US" sz="1700" dirty="0" err="1"/>
              <a:t>är</a:t>
            </a:r>
            <a:r>
              <a:rPr lang="en-US" sz="1700" dirty="0"/>
              <a:t> 25 </a:t>
            </a:r>
            <a:r>
              <a:rPr lang="en-US" sz="1700" dirty="0" err="1"/>
              <a:t>år</a:t>
            </a:r>
            <a:r>
              <a:rPr lang="en-US" sz="1700" dirty="0"/>
              <a:t> </a:t>
            </a:r>
            <a:r>
              <a:rPr lang="en-US" sz="1700" dirty="0" err="1"/>
              <a:t>eller</a:t>
            </a:r>
            <a:r>
              <a:rPr lang="en-US" sz="1700" dirty="0"/>
              <a:t> </a:t>
            </a:r>
            <a:r>
              <a:rPr lang="en-US" sz="1700" dirty="0" err="1"/>
              <a:t>äldre</a:t>
            </a:r>
            <a:r>
              <a:rPr lang="en-US" sz="1700" dirty="0"/>
              <a:t> </a:t>
            </a:r>
            <a:r>
              <a:rPr lang="en-US" sz="1700" dirty="0" err="1"/>
              <a:t>beroende</a:t>
            </a:r>
            <a:r>
              <a:rPr lang="en-US" sz="1700" dirty="0"/>
              <a:t> </a:t>
            </a:r>
            <a:r>
              <a:rPr lang="en-US" sz="1700" dirty="0" err="1"/>
              <a:t>på</a:t>
            </a:r>
            <a:r>
              <a:rPr lang="en-US" sz="1700" dirty="0"/>
              <a:t> </a:t>
            </a:r>
            <a:r>
              <a:rPr lang="en-US" sz="1700" dirty="0" err="1"/>
              <a:t>inkomstnivå</a:t>
            </a:r>
            <a:r>
              <a:rPr lang="en-US" sz="1700" dirty="0"/>
              <a:t>. </a:t>
            </a:r>
          </a:p>
          <a:p>
            <a:pPr marL="285750" indent="-228600" algn="l">
              <a:buFont typeface="Arial" panose="020B0604020202020204" pitchFamily="34" charset="0"/>
              <a:buChar char="•"/>
              <a:defRPr/>
            </a:pPr>
            <a:endParaRPr lang="en-US" sz="1700" dirty="0"/>
          </a:p>
          <a:p>
            <a:pPr marL="285750" indent="-228600" algn="l">
              <a:buFont typeface="Arial" panose="020B0604020202020204" pitchFamily="34" charset="0"/>
              <a:buChar char="•"/>
              <a:defRPr/>
            </a:pPr>
            <a:r>
              <a:rPr lang="en-US" sz="1700" dirty="0"/>
              <a:t>Det </a:t>
            </a:r>
            <a:r>
              <a:rPr lang="en-US" sz="1700" dirty="0" err="1"/>
              <a:t>går</a:t>
            </a:r>
            <a:r>
              <a:rPr lang="en-US" sz="1700" dirty="0"/>
              <a:t> </a:t>
            </a:r>
            <a:r>
              <a:rPr lang="en-US" sz="1700" dirty="0" err="1"/>
              <a:t>även</a:t>
            </a:r>
            <a:r>
              <a:rPr lang="en-US" sz="1700" dirty="0"/>
              <a:t> </a:t>
            </a:r>
            <a:r>
              <a:rPr lang="en-US" sz="1700" dirty="0" err="1"/>
              <a:t>att</a:t>
            </a:r>
            <a:r>
              <a:rPr lang="en-US" sz="1700" dirty="0"/>
              <a:t> </a:t>
            </a:r>
            <a:r>
              <a:rPr lang="en-US" sz="1700" dirty="0" err="1"/>
              <a:t>föra</a:t>
            </a:r>
            <a:r>
              <a:rPr lang="en-US" sz="1700" dirty="0"/>
              <a:t> </a:t>
            </a:r>
            <a:r>
              <a:rPr lang="en-US" sz="1700" dirty="0" err="1"/>
              <a:t>komp</a:t>
            </a:r>
            <a:r>
              <a:rPr lang="en-US" sz="1700" dirty="0"/>
              <a:t> till pension via ATK </a:t>
            </a:r>
            <a:r>
              <a:rPr lang="en-US" sz="1700" dirty="0" err="1"/>
              <a:t>upp</a:t>
            </a:r>
            <a:r>
              <a:rPr lang="en-US" sz="1700" dirty="0"/>
              <a:t> till 80 </a:t>
            </a:r>
            <a:r>
              <a:rPr lang="en-US" sz="1700" dirty="0" err="1"/>
              <a:t>timmar</a:t>
            </a:r>
            <a:r>
              <a:rPr lang="en-US" sz="1700" dirty="0"/>
              <a:t> men </a:t>
            </a:r>
            <a:r>
              <a:rPr lang="en-US" sz="1700" dirty="0" err="1"/>
              <a:t>då</a:t>
            </a:r>
            <a:r>
              <a:rPr lang="en-US" sz="1700" dirty="0"/>
              <a:t> </a:t>
            </a:r>
            <a:r>
              <a:rPr lang="en-US" sz="1700" dirty="0" err="1"/>
              <a:t>får</a:t>
            </a:r>
            <a:r>
              <a:rPr lang="en-US" sz="1700" dirty="0"/>
              <a:t> man</a:t>
            </a:r>
            <a:r>
              <a:rPr lang="en-US" sz="1700" b="1" dirty="0"/>
              <a:t> </a:t>
            </a:r>
            <a:r>
              <a:rPr lang="en-US" sz="1700" b="1" dirty="0" err="1"/>
              <a:t>ej</a:t>
            </a:r>
            <a:r>
              <a:rPr lang="en-US" sz="1700" b="1" dirty="0"/>
              <a:t> </a:t>
            </a:r>
            <a:r>
              <a:rPr lang="en-US" sz="1700" dirty="0" err="1"/>
              <a:t>en</a:t>
            </a:r>
            <a:r>
              <a:rPr lang="en-US" sz="1700" dirty="0"/>
              <a:t> </a:t>
            </a:r>
            <a:r>
              <a:rPr lang="en-US" sz="1700" dirty="0" err="1"/>
              <a:t>uppräkning</a:t>
            </a:r>
            <a:r>
              <a:rPr lang="en-US" sz="1700" dirty="0"/>
              <a:t> </a:t>
            </a:r>
            <a:r>
              <a:rPr lang="en-US" sz="1700" dirty="0" err="1"/>
              <a:t>på</a:t>
            </a:r>
            <a:r>
              <a:rPr lang="en-US" sz="1700" dirty="0"/>
              <a:t> 5 % </a:t>
            </a:r>
            <a:r>
              <a:rPr lang="en-US" sz="1700" dirty="0" err="1"/>
              <a:t>eller</a:t>
            </a:r>
            <a:r>
              <a:rPr lang="en-US" sz="1700" dirty="0"/>
              <a:t> 30% </a:t>
            </a:r>
            <a:r>
              <a:rPr lang="en-US" sz="1700" dirty="0" err="1"/>
              <a:t>på</a:t>
            </a:r>
            <a:r>
              <a:rPr lang="en-US" sz="1700" dirty="0"/>
              <a:t> </a:t>
            </a:r>
            <a:r>
              <a:rPr lang="en-US" sz="1700" dirty="0" err="1"/>
              <a:t>dom</a:t>
            </a:r>
            <a:r>
              <a:rPr lang="en-US" sz="1700" dirty="0"/>
              <a:t> </a:t>
            </a:r>
            <a:r>
              <a:rPr lang="en-US" sz="1700" dirty="0" err="1"/>
              <a:t>timmarna</a:t>
            </a:r>
            <a:r>
              <a:rPr lang="en-US" sz="1700" dirty="0"/>
              <a:t>.</a:t>
            </a:r>
          </a:p>
          <a:p>
            <a:pPr indent="-228600" algn="l">
              <a:buFont typeface="Arial" panose="020B0604020202020204" pitchFamily="34" charset="0"/>
              <a:buChar char="•"/>
              <a:defRPr/>
            </a:pPr>
            <a:r>
              <a:rPr lang="en-US" sz="1700" dirty="0"/>
              <a:t>  </a:t>
            </a:r>
            <a:r>
              <a:rPr lang="en-US" sz="1700" dirty="0" err="1"/>
              <a:t>Avsättning</a:t>
            </a:r>
            <a:r>
              <a:rPr lang="en-US" sz="1700" dirty="0"/>
              <a:t> av ATK-</a:t>
            </a:r>
            <a:r>
              <a:rPr lang="en-US" sz="1700" dirty="0" err="1"/>
              <a:t>timmar</a:t>
            </a:r>
            <a:r>
              <a:rPr lang="en-US" sz="1700" dirty="0"/>
              <a:t> till pension </a:t>
            </a:r>
            <a:r>
              <a:rPr lang="en-US" sz="1700" dirty="0" err="1"/>
              <a:t>påverkar</a:t>
            </a:r>
            <a:r>
              <a:rPr lang="en-US" sz="1700" dirty="0"/>
              <a:t> den </a:t>
            </a:r>
            <a:r>
              <a:rPr lang="en-US" sz="1700" dirty="0" err="1"/>
              <a:t>framtida</a:t>
            </a:r>
            <a:r>
              <a:rPr lang="en-US" sz="1700" dirty="0"/>
              <a:t> </a:t>
            </a:r>
            <a:r>
              <a:rPr lang="en-US" sz="1700" dirty="0" err="1"/>
              <a:t>pensionen</a:t>
            </a:r>
            <a:r>
              <a:rPr lang="en-US" sz="1700" dirty="0"/>
              <a:t> </a:t>
            </a:r>
            <a:r>
              <a:rPr lang="en-US" sz="1700" b="1" dirty="0"/>
              <a:t>väldigt mycket se till att börja så      	tidigt som möjligt  </a:t>
            </a:r>
            <a:r>
              <a:rPr lang="en-US" sz="1700" dirty="0"/>
              <a:t>(se nästa bild)  </a:t>
            </a:r>
          </a:p>
          <a:p>
            <a:pPr indent="-228600" algn="l">
              <a:buFont typeface="Arial" panose="020B0604020202020204" pitchFamily="34" charset="0"/>
              <a:buChar char="•"/>
              <a:defRPr/>
            </a:pPr>
            <a:endParaRPr lang="en-US" sz="1700" dirty="0"/>
          </a:p>
          <a:p>
            <a:pPr marL="285750" indent="-228600" algn="l">
              <a:buFont typeface="Arial" panose="020B0604020202020204" pitchFamily="34" charset="0"/>
              <a:buChar char="•"/>
              <a:defRPr/>
            </a:pPr>
            <a:endParaRPr lang="en-US" sz="1700" dirty="0"/>
          </a:p>
          <a:p>
            <a:pPr marL="285750" indent="-228600" algn="l">
              <a:spcBef>
                <a:spcPct val="0"/>
              </a:spcBef>
              <a:buFont typeface="Arial" panose="020B0604020202020204" pitchFamily="34" charset="0"/>
              <a:buChar char="•"/>
              <a:defRPr/>
            </a:pPr>
            <a:endParaRPr lang="en-US" altLang="sv-SE" sz="1700" dirty="0"/>
          </a:p>
        </p:txBody>
      </p:sp>
      <p:sp>
        <p:nvSpPr>
          <p:cNvPr id="12292" name="Platshållare för bildnummer 1">
            <a:extLst>
              <a:ext uri="{FF2B5EF4-FFF2-40B4-BE49-F238E27FC236}">
                <a16:creationId xmlns:a16="http://schemas.microsoft.com/office/drawing/2014/main" id="{4A4BA835-6AB7-4F93-BF79-0102D88B0D6E}"/>
              </a:ext>
            </a:extLst>
          </p:cNvPr>
          <p:cNvSpPr>
            <a:spLocks noGrp="1" noChangeArrowheads="1"/>
          </p:cNvSpPr>
          <p:nvPr>
            <p:ph type="sldNum" sz="quarter" idx="12"/>
          </p:nvPr>
        </p:nvSpPr>
        <p:spPr>
          <a:xfrm>
            <a:off x="8610600" y="649224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600"/>
              </a:spcAft>
              <a:buFontTx/>
              <a:buNone/>
            </a:pPr>
            <a:fld id="{B6BC91AE-926C-4E46-9355-096653280BF9}" type="slidenum">
              <a:rPr lang="en-US" altLang="sv-SE" sz="1200">
                <a:solidFill>
                  <a:schemeClr val="tx1">
                    <a:tint val="75000"/>
                  </a:schemeClr>
                </a:solidFill>
                <a:latin typeface="+mn-lt"/>
              </a:rPr>
              <a:pPr>
                <a:spcBef>
                  <a:spcPct val="0"/>
                </a:spcBef>
                <a:spcAft>
                  <a:spcPts val="600"/>
                </a:spcAft>
                <a:buFontTx/>
                <a:buNone/>
              </a:pPr>
              <a:t>15</a:t>
            </a:fld>
            <a:endParaRPr lang="en-US" altLang="sv-SE" sz="1200" dirty="0">
              <a:solidFill>
                <a:schemeClr val="tx1">
                  <a:tint val="75000"/>
                </a:schemeClr>
              </a:solidFill>
              <a:latin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8C30FE5-5278-4C37-AE66-948D0B988643}"/>
              </a:ext>
            </a:extLst>
          </p:cNvPr>
          <p:cNvSpPr>
            <a:spLocks noGrp="1"/>
          </p:cNvSpPr>
          <p:nvPr>
            <p:ph type="title"/>
          </p:nvPr>
        </p:nvSpPr>
        <p:spPr>
          <a:xfrm>
            <a:off x="2209800" y="608013"/>
            <a:ext cx="6172200" cy="1828800"/>
          </a:xfrm>
        </p:spPr>
        <p:txBody>
          <a:bodyPr/>
          <a:lstStyle/>
          <a:p>
            <a:endParaRPr lang="en-US" dirty="0"/>
          </a:p>
        </p:txBody>
      </p:sp>
      <p:pic>
        <p:nvPicPr>
          <p:cNvPr id="4" name="Bildobjekt 3">
            <a:extLst>
              <a:ext uri="{FF2B5EF4-FFF2-40B4-BE49-F238E27FC236}">
                <a16:creationId xmlns:a16="http://schemas.microsoft.com/office/drawing/2014/main" id="{1C353833-407C-4600-B182-89C07C3833A0}"/>
              </a:ext>
            </a:extLst>
          </p:cNvPr>
          <p:cNvPicPr>
            <a:picLocks noChangeAspect="1"/>
          </p:cNvPicPr>
          <p:nvPr/>
        </p:nvPicPr>
        <p:blipFill>
          <a:blip r:embed="rId2"/>
          <a:stretch>
            <a:fillRect/>
          </a:stretch>
        </p:blipFill>
        <p:spPr>
          <a:xfrm>
            <a:off x="1318696" y="1948782"/>
            <a:ext cx="9324527" cy="5454604"/>
          </a:xfrm>
          <a:prstGeom prst="rect">
            <a:avLst/>
          </a:prstGeom>
          <a:noFill/>
        </p:spPr>
      </p:pic>
      <p:sp>
        <p:nvSpPr>
          <p:cNvPr id="11" name="Slide Number Placeholder 3">
            <a:extLst>
              <a:ext uri="{FF2B5EF4-FFF2-40B4-BE49-F238E27FC236}">
                <a16:creationId xmlns:a16="http://schemas.microsoft.com/office/drawing/2014/main" id="{DDA05FCD-6BBC-454E-94E0-EA489673314B}"/>
              </a:ext>
            </a:extLst>
          </p:cNvPr>
          <p:cNvSpPr>
            <a:spLocks noGrp="1"/>
          </p:cNvSpPr>
          <p:nvPr>
            <p:ph type="sldNum" sz="quarter" idx="10"/>
          </p:nvPr>
        </p:nvSpPr>
        <p:spPr>
          <a:xfrm>
            <a:off x="2200275" y="6380164"/>
            <a:ext cx="7251700" cy="306387"/>
          </a:xfrm>
        </p:spPr>
        <p:txBody>
          <a:bodyPr/>
          <a:lstStyle/>
          <a:p>
            <a:pPr>
              <a:defRPr/>
            </a:pPr>
            <a:fld id="{97D52838-962A-4B6D-85B9-3BD7201AAC50}" type="slidenum">
              <a:rPr lang="en-US" altLang="sv-SE"/>
              <a:pPr>
                <a:defRPr/>
              </a:pPr>
              <a:t>16</a:t>
            </a:fld>
            <a:endParaRPr lang="en-US" altLang="sv-SE" sz="1600">
              <a:solidFill>
                <a:srgbClr val="1F497D"/>
              </a:solidFill>
            </a:endParaRPr>
          </a:p>
        </p:txBody>
      </p:sp>
      <p:sp>
        <p:nvSpPr>
          <p:cNvPr id="2" name="Platshållare för bildnummer 1" hidden="1">
            <a:extLst>
              <a:ext uri="{FF2B5EF4-FFF2-40B4-BE49-F238E27FC236}">
                <a16:creationId xmlns:a16="http://schemas.microsoft.com/office/drawing/2014/main" id="{5926F8A1-3D52-4AC8-BE58-8F45168E33C2}"/>
              </a:ext>
            </a:extLst>
          </p:cNvPr>
          <p:cNvSpPr>
            <a:spLocks noGrp="1"/>
          </p:cNvSpPr>
          <p:nvPr>
            <p:ph type="sldNum" sz="quarter" idx="10"/>
          </p:nvPr>
        </p:nvSpPr>
        <p:spPr/>
        <p:txBody>
          <a:bodyPr/>
          <a:lstStyle/>
          <a:p>
            <a:pPr>
              <a:spcAft>
                <a:spcPts val="600"/>
              </a:spcAft>
              <a:defRPr/>
            </a:pPr>
            <a:fld id="{6CB04ED9-6537-4B77-8D7A-39478966DAC5}" type="slidenum">
              <a:rPr lang="sv-SE" altLang="sv-SE" smtClean="0"/>
              <a:pPr>
                <a:spcAft>
                  <a:spcPts val="600"/>
                </a:spcAft>
                <a:defRPr/>
              </a:pPr>
              <a:t>16</a:t>
            </a:fld>
            <a:r>
              <a:rPr lang="sv-SE" altLang="sv-SE"/>
              <a:t>  Titel på presentationen  </a:t>
            </a:r>
            <a:fld id="{A0A21EB6-CC2B-4F06-8EF2-CCF673258763}" type="datetime1">
              <a:rPr lang="sv-SE" altLang="sv-SE" smtClean="0"/>
              <a:pPr>
                <a:spcAft>
                  <a:spcPts val="600"/>
                </a:spcAft>
                <a:defRPr/>
              </a:pPr>
              <a:t>2023-04-03</a:t>
            </a:fld>
            <a:r>
              <a:rPr lang="sv-SE" altLang="sv-SE"/>
              <a:t> </a:t>
            </a:r>
          </a:p>
        </p:txBody>
      </p:sp>
      <p:pic>
        <p:nvPicPr>
          <p:cNvPr id="6" name="Bildobjekt 5">
            <a:extLst>
              <a:ext uri="{FF2B5EF4-FFF2-40B4-BE49-F238E27FC236}">
                <a16:creationId xmlns:a16="http://schemas.microsoft.com/office/drawing/2014/main" id="{AAA844FB-4D87-455D-81F7-0A9CB035E2AB}"/>
              </a:ext>
            </a:extLst>
          </p:cNvPr>
          <p:cNvPicPr>
            <a:picLocks noChangeAspect="1"/>
          </p:cNvPicPr>
          <p:nvPr/>
        </p:nvPicPr>
        <p:blipFill>
          <a:blip r:embed="rId3"/>
          <a:stretch>
            <a:fillRect/>
          </a:stretch>
        </p:blipFill>
        <p:spPr>
          <a:xfrm>
            <a:off x="1524000" y="1"/>
            <a:ext cx="9144000" cy="1340769"/>
          </a:xfrm>
          <a:prstGeom prst="rect">
            <a:avLst/>
          </a:prstGeom>
        </p:spPr>
      </p:pic>
    </p:spTree>
    <p:extLst>
      <p:ext uri="{BB962C8B-B14F-4D97-AF65-F5344CB8AC3E}">
        <p14:creationId xmlns:p14="http://schemas.microsoft.com/office/powerpoint/2010/main" val="135066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ktangel 2"/>
          <p:cNvSpPr/>
          <p:nvPr/>
        </p:nvSpPr>
        <p:spPr>
          <a:xfrm>
            <a:off x="1653362" y="2287269"/>
            <a:ext cx="9367204" cy="4069080"/>
          </a:xfrm>
          <a:prstGeom prst="rect">
            <a:avLst/>
          </a:prstGeom>
        </p:spPr>
        <p:txBody>
          <a:bodyPr vert="horz" lIns="91440" tIns="45720" rIns="91440" bIns="45720" rtlCol="0" anchor="t">
            <a:normAutofit lnSpcReduction="10000"/>
          </a:bodyPr>
          <a:lstStyle/>
          <a:p>
            <a:pPr fontAlgn="base">
              <a:lnSpc>
                <a:spcPct val="90000"/>
              </a:lnSpc>
              <a:spcBef>
                <a:spcPct val="0"/>
              </a:spcBef>
              <a:spcAft>
                <a:spcPts val="600"/>
              </a:spcAft>
            </a:pPr>
            <a:r>
              <a:rPr lang="en-US" altLang="sv-SE" sz="1600" b="1" u="sng" dirty="0"/>
              <a:t>Det </a:t>
            </a:r>
            <a:r>
              <a:rPr lang="en-US" altLang="sv-SE" sz="1600" b="1" u="sng" dirty="0" err="1"/>
              <a:t>är</a:t>
            </a:r>
            <a:r>
              <a:rPr lang="en-US" altLang="sv-SE" sz="1600" b="1" u="sng" dirty="0"/>
              <a:t> </a:t>
            </a:r>
            <a:r>
              <a:rPr lang="en-US" altLang="sv-SE" sz="1600" b="1" u="sng" dirty="0" err="1"/>
              <a:t>mycket</a:t>
            </a:r>
            <a:r>
              <a:rPr lang="en-US" altLang="sv-SE" sz="1600" b="1" u="sng" dirty="0"/>
              <a:t> </a:t>
            </a:r>
            <a:r>
              <a:rPr lang="en-US" altLang="sv-SE" sz="1600" b="1" u="sng" dirty="0" err="1"/>
              <a:t>pengar</a:t>
            </a:r>
            <a:r>
              <a:rPr lang="en-US" altLang="sv-SE" sz="1600" b="1" u="sng" dirty="0"/>
              <a:t> </a:t>
            </a:r>
            <a:r>
              <a:rPr lang="en-US" altLang="sv-SE" sz="1600" b="1" u="sng" dirty="0" err="1"/>
              <a:t>som</a:t>
            </a:r>
            <a:r>
              <a:rPr lang="en-US" altLang="sv-SE" sz="1600" b="1" u="sng" dirty="0"/>
              <a:t> man </a:t>
            </a:r>
            <a:r>
              <a:rPr lang="en-US" altLang="sv-SE" sz="1600" b="1" u="sng" dirty="0" err="1"/>
              <a:t>skall</a:t>
            </a:r>
            <a:r>
              <a:rPr lang="en-US" altLang="sv-SE" sz="1600" b="1" u="sng" dirty="0"/>
              <a:t> </a:t>
            </a:r>
            <a:r>
              <a:rPr lang="en-US" altLang="sv-SE" sz="1600" b="1" u="sng" dirty="0" err="1"/>
              <a:t>låta</a:t>
            </a:r>
            <a:r>
              <a:rPr lang="en-US" altLang="sv-SE" sz="1600" b="1" u="sng" dirty="0"/>
              <a:t> </a:t>
            </a:r>
            <a:r>
              <a:rPr lang="en-US" altLang="sv-SE" sz="1600" b="1" u="sng" dirty="0" err="1"/>
              <a:t>någon</a:t>
            </a:r>
            <a:r>
              <a:rPr lang="en-US" altLang="sv-SE" sz="1600" b="1" u="sng" dirty="0"/>
              <a:t>  </a:t>
            </a:r>
            <a:r>
              <a:rPr lang="en-US" altLang="sv-SE" sz="1600" b="1" u="sng" dirty="0" err="1"/>
              <a:t>förvalta</a:t>
            </a:r>
            <a:r>
              <a:rPr lang="en-US" altLang="sv-SE" sz="1600" b="1" u="sng" dirty="0"/>
              <a:t>, </a:t>
            </a:r>
            <a:r>
              <a:rPr lang="en-US" altLang="sv-SE" sz="1600" b="1" u="sng" dirty="0" err="1"/>
              <a:t>viktigt</a:t>
            </a:r>
            <a:r>
              <a:rPr lang="en-US" altLang="sv-SE" sz="1600" b="1" u="sng" dirty="0"/>
              <a:t> </a:t>
            </a:r>
            <a:r>
              <a:rPr lang="en-US" altLang="sv-SE" sz="1600" b="1" u="sng" dirty="0" err="1"/>
              <a:t>att</a:t>
            </a:r>
            <a:r>
              <a:rPr lang="en-US" altLang="sv-SE" sz="1600" b="1" u="sng" dirty="0"/>
              <a:t> </a:t>
            </a:r>
            <a:r>
              <a:rPr lang="en-US" altLang="sv-SE" sz="1600" b="1" u="sng" dirty="0" err="1"/>
              <a:t>välja</a:t>
            </a:r>
            <a:r>
              <a:rPr lang="en-US" altLang="sv-SE" sz="1600" b="1" u="sng" dirty="0"/>
              <a:t> </a:t>
            </a:r>
            <a:r>
              <a:rPr lang="en-US" altLang="sv-SE" sz="1600" b="1" u="sng" dirty="0" err="1"/>
              <a:t>någon</a:t>
            </a:r>
            <a:r>
              <a:rPr lang="en-US" altLang="sv-SE" sz="1600" b="1" u="sng" dirty="0"/>
              <a:t> </a:t>
            </a:r>
            <a:r>
              <a:rPr lang="en-US" altLang="sv-SE" sz="1600" b="1" u="sng" dirty="0" err="1"/>
              <a:t>som</a:t>
            </a:r>
            <a:r>
              <a:rPr lang="en-US" altLang="sv-SE" sz="1600" b="1" u="sng" dirty="0"/>
              <a:t> </a:t>
            </a:r>
            <a:r>
              <a:rPr lang="en-US" altLang="sv-SE" sz="1600" b="1" u="sng" dirty="0" err="1"/>
              <a:t>har</a:t>
            </a:r>
            <a:r>
              <a:rPr lang="en-US" altLang="sv-SE" sz="1600" b="1" u="sng" dirty="0"/>
              <a:t> </a:t>
            </a:r>
            <a:r>
              <a:rPr lang="en-US" altLang="sv-SE" sz="1600" b="1" u="sng" dirty="0" err="1"/>
              <a:t>låga</a:t>
            </a:r>
            <a:r>
              <a:rPr lang="en-US" altLang="sv-SE" sz="1600" b="1" u="sng" dirty="0"/>
              <a:t> </a:t>
            </a:r>
            <a:r>
              <a:rPr lang="en-US" altLang="sv-SE" sz="1600" b="1" u="sng" dirty="0" err="1"/>
              <a:t>avgifter</a:t>
            </a:r>
            <a:r>
              <a:rPr lang="en-US" altLang="sv-SE" sz="1600" b="1" u="sng" dirty="0"/>
              <a:t>, man          </a:t>
            </a:r>
            <a:r>
              <a:rPr lang="en-US" altLang="sv-SE" sz="1600" b="1" u="sng" dirty="0" err="1"/>
              <a:t>kan</a:t>
            </a:r>
            <a:r>
              <a:rPr lang="en-US" altLang="sv-SE" sz="1600" b="1" u="sng" dirty="0"/>
              <a:t> ta </a:t>
            </a:r>
            <a:r>
              <a:rPr lang="en-US" altLang="sv-SE" sz="1600" b="1" u="sng" dirty="0" err="1"/>
              <a:t>hjälp</a:t>
            </a:r>
            <a:r>
              <a:rPr lang="en-US" altLang="sv-SE" sz="1600" b="1" u="sng" dirty="0"/>
              <a:t> av </a:t>
            </a:r>
            <a:r>
              <a:rPr lang="en-US" altLang="sv-SE" sz="1600" b="1" u="sng" dirty="0" err="1"/>
              <a:t>Lifeplan</a:t>
            </a:r>
            <a:r>
              <a:rPr lang="en-US" altLang="sv-SE" sz="1600" b="1" u="sng" dirty="0"/>
              <a:t> för det, </a:t>
            </a:r>
            <a:r>
              <a:rPr lang="en-US" altLang="sv-SE" sz="1600" b="1" u="sng" dirty="0" err="1"/>
              <a:t>anmälan</a:t>
            </a:r>
            <a:r>
              <a:rPr lang="en-US" altLang="sv-SE" sz="1600" b="1" u="sng" dirty="0"/>
              <a:t> </a:t>
            </a:r>
            <a:r>
              <a:rPr lang="en-US" altLang="sv-SE" sz="1600" b="1" u="sng" dirty="0" err="1"/>
              <a:t>görs</a:t>
            </a:r>
            <a:r>
              <a:rPr lang="en-US" altLang="sv-SE" sz="1600" b="1" u="sng" dirty="0"/>
              <a:t> </a:t>
            </a:r>
            <a:r>
              <a:rPr lang="en-US" altLang="sv-SE" sz="1600" b="1" u="sng" dirty="0" err="1"/>
              <a:t>på</a:t>
            </a:r>
            <a:r>
              <a:rPr lang="en-US" altLang="sv-SE" sz="1600" b="1" u="sng" dirty="0"/>
              <a:t> </a:t>
            </a:r>
            <a:r>
              <a:rPr lang="en-US" altLang="sv-SE" sz="1600" b="1" u="sng" dirty="0" err="1"/>
              <a:t>Flisstacken</a:t>
            </a:r>
            <a:endParaRPr lang="en-US" altLang="sv-SE" sz="1600" b="1" u="sng" dirty="0"/>
          </a:p>
          <a:p>
            <a:pPr indent="-228600" fontAlgn="base">
              <a:lnSpc>
                <a:spcPct val="90000"/>
              </a:lnSpc>
              <a:spcBef>
                <a:spcPct val="0"/>
              </a:spcBef>
              <a:spcAft>
                <a:spcPts val="600"/>
              </a:spcAft>
              <a:buFont typeface="Arial" panose="020B0604020202020204" pitchFamily="34" charset="0"/>
              <a:buChar char="•"/>
            </a:pPr>
            <a:endParaRPr lang="en-US" altLang="sv-SE" sz="1100" b="1" dirty="0"/>
          </a:p>
          <a:p>
            <a:pPr indent="-228600" fontAlgn="base">
              <a:lnSpc>
                <a:spcPct val="90000"/>
              </a:lnSpc>
              <a:spcBef>
                <a:spcPct val="0"/>
              </a:spcBef>
              <a:spcAft>
                <a:spcPts val="600"/>
              </a:spcAft>
              <a:buFont typeface="Arial" panose="020B0604020202020204" pitchFamily="34" charset="0"/>
              <a:buChar char="•"/>
            </a:pPr>
            <a:r>
              <a:rPr lang="en-US" altLang="sv-SE" sz="1100" b="1" dirty="0"/>
              <a:t>Ex. </a:t>
            </a:r>
            <a:r>
              <a:rPr lang="en-US" altLang="sv-SE" sz="1100" b="1" dirty="0" err="1"/>
              <a:t>lönegrad</a:t>
            </a:r>
            <a:r>
              <a:rPr lang="en-US" altLang="sv-SE" sz="1100" b="1" dirty="0"/>
              <a:t> B.4 510 000 + 90 000 extra</a:t>
            </a:r>
            <a:endParaRPr lang="en-US" altLang="sv-SE" sz="1100" dirty="0"/>
          </a:p>
          <a:p>
            <a:pPr indent="-228600" fontAlgn="base">
              <a:lnSpc>
                <a:spcPct val="90000"/>
              </a:lnSpc>
              <a:spcBef>
                <a:spcPct val="0"/>
              </a:spcBef>
              <a:spcAft>
                <a:spcPts val="600"/>
              </a:spcAft>
              <a:buFont typeface="Arial" panose="020B0604020202020204" pitchFamily="34" charset="0"/>
              <a:buChar char="•"/>
            </a:pPr>
            <a:r>
              <a:rPr lang="en-US" altLang="sv-SE" sz="1100" dirty="0" err="1"/>
              <a:t>Årslön</a:t>
            </a:r>
            <a:r>
              <a:rPr lang="en-US" altLang="sv-SE" sz="1100" dirty="0"/>
              <a:t> </a:t>
            </a:r>
            <a:r>
              <a:rPr lang="en-US" altLang="sv-SE" sz="1100" b="1" u="sng" dirty="0"/>
              <a:t>600 000 </a:t>
            </a:r>
            <a:r>
              <a:rPr lang="en-US" altLang="sv-SE" sz="1100" b="1" u="sng" dirty="0" err="1"/>
              <a:t>kr</a:t>
            </a:r>
            <a:endParaRPr lang="en-US" altLang="sv-SE" sz="1100" dirty="0"/>
          </a:p>
          <a:p>
            <a:pPr indent="-228600" fontAlgn="base">
              <a:lnSpc>
                <a:spcPct val="90000"/>
              </a:lnSpc>
              <a:spcBef>
                <a:spcPct val="0"/>
              </a:spcBef>
              <a:spcAft>
                <a:spcPts val="600"/>
              </a:spcAft>
              <a:buFont typeface="Arial" panose="020B0604020202020204" pitchFamily="34" charset="0"/>
              <a:buChar char="•"/>
            </a:pPr>
            <a:endParaRPr lang="en-US" altLang="sv-SE" sz="1100" b="1" dirty="0"/>
          </a:p>
          <a:p>
            <a:pPr indent="-228600" fontAlgn="base">
              <a:lnSpc>
                <a:spcPct val="90000"/>
              </a:lnSpc>
              <a:spcBef>
                <a:spcPct val="0"/>
              </a:spcBef>
              <a:spcAft>
                <a:spcPts val="600"/>
              </a:spcAft>
              <a:buFont typeface="Arial" panose="020B0604020202020204" pitchFamily="34" charset="0"/>
              <a:buChar char="•"/>
            </a:pPr>
            <a:r>
              <a:rPr lang="en-US" altLang="sv-SE" sz="1100" dirty="0" err="1"/>
              <a:t>Premiepension</a:t>
            </a:r>
            <a:r>
              <a:rPr lang="en-US" altLang="sv-SE" sz="1100" dirty="0"/>
              <a:t> </a:t>
            </a:r>
            <a:r>
              <a:rPr lang="en-US" altLang="sv-SE" sz="1100" b="1" dirty="0"/>
              <a:t>2,5 %</a:t>
            </a:r>
            <a:r>
              <a:rPr lang="en-US" altLang="sv-SE" sz="1100" dirty="0"/>
              <a:t>       = 13 931 </a:t>
            </a:r>
            <a:r>
              <a:rPr lang="en-US" altLang="sv-SE" sz="1100" dirty="0" err="1"/>
              <a:t>kr</a:t>
            </a:r>
            <a:endParaRPr lang="en-US" altLang="sv-SE" sz="1100" dirty="0"/>
          </a:p>
          <a:p>
            <a:pPr indent="-228600" fontAlgn="base">
              <a:lnSpc>
                <a:spcPct val="90000"/>
              </a:lnSpc>
              <a:spcBef>
                <a:spcPct val="0"/>
              </a:spcBef>
              <a:spcAft>
                <a:spcPts val="600"/>
              </a:spcAft>
              <a:buFont typeface="Arial" panose="020B0604020202020204" pitchFamily="34" charset="0"/>
              <a:buChar char="•"/>
            </a:pPr>
            <a:r>
              <a:rPr lang="en-US" altLang="sv-SE" sz="1100" dirty="0"/>
              <a:t>Avtalspension   </a:t>
            </a:r>
            <a:r>
              <a:rPr lang="en-US" altLang="sv-SE" sz="1100" b="1" dirty="0"/>
              <a:t>4,5 %</a:t>
            </a:r>
            <a:r>
              <a:rPr lang="en-US" altLang="sv-SE" sz="1100" dirty="0"/>
              <a:t>       = 25 076 </a:t>
            </a:r>
            <a:r>
              <a:rPr lang="en-US" altLang="sv-SE" sz="1100" dirty="0" err="1"/>
              <a:t>kr</a:t>
            </a:r>
            <a:endParaRPr lang="en-US" altLang="sv-SE" sz="1100" dirty="0"/>
          </a:p>
          <a:p>
            <a:pPr indent="-228600" fontAlgn="base">
              <a:lnSpc>
                <a:spcPct val="90000"/>
              </a:lnSpc>
              <a:spcBef>
                <a:spcPct val="0"/>
              </a:spcBef>
              <a:spcAft>
                <a:spcPts val="600"/>
              </a:spcAft>
              <a:buFont typeface="Arial" panose="020B0604020202020204" pitchFamily="34" charset="0"/>
              <a:buChar char="•"/>
            </a:pPr>
            <a:r>
              <a:rPr lang="en-US" altLang="sv-SE" sz="1100" dirty="0"/>
              <a:t>DP                        </a:t>
            </a:r>
            <a:r>
              <a:rPr lang="en-US" altLang="sv-SE" sz="1100" b="1" dirty="0"/>
              <a:t>1%       </a:t>
            </a:r>
            <a:r>
              <a:rPr lang="en-US" altLang="sv-SE" sz="1100" dirty="0"/>
              <a:t>=    6 000 </a:t>
            </a:r>
            <a:r>
              <a:rPr lang="en-US" altLang="sv-SE" sz="1100" dirty="0" err="1"/>
              <a:t>kr</a:t>
            </a:r>
            <a:endParaRPr lang="en-US" altLang="sv-SE" sz="1100" b="1" dirty="0"/>
          </a:p>
          <a:p>
            <a:pPr indent="-228600" fontAlgn="base">
              <a:lnSpc>
                <a:spcPct val="90000"/>
              </a:lnSpc>
              <a:spcBef>
                <a:spcPct val="0"/>
              </a:spcBef>
              <a:spcAft>
                <a:spcPts val="600"/>
              </a:spcAft>
              <a:buFont typeface="Arial" panose="020B0604020202020204" pitchFamily="34" charset="0"/>
              <a:buChar char="•"/>
            </a:pPr>
            <a:r>
              <a:rPr lang="en-US" altLang="sv-SE" sz="1100" dirty="0"/>
              <a:t>600.000 – 557 256= 42 744    </a:t>
            </a:r>
            <a:r>
              <a:rPr lang="en-US" altLang="sv-SE" sz="1100" b="1" dirty="0"/>
              <a:t>30 % </a:t>
            </a:r>
            <a:r>
              <a:rPr lang="en-US" altLang="sv-SE" sz="1100" dirty="0"/>
              <a:t>    = 12 823 </a:t>
            </a:r>
            <a:r>
              <a:rPr lang="en-US" altLang="sv-SE" sz="1100" dirty="0" err="1"/>
              <a:t>kr</a:t>
            </a:r>
            <a:endParaRPr lang="en-US" altLang="sv-SE" sz="1100" dirty="0"/>
          </a:p>
          <a:p>
            <a:pPr indent="-228600" fontAlgn="base">
              <a:lnSpc>
                <a:spcPct val="90000"/>
              </a:lnSpc>
              <a:spcBef>
                <a:spcPct val="0"/>
              </a:spcBef>
              <a:spcAft>
                <a:spcPts val="600"/>
              </a:spcAft>
              <a:buFont typeface="Arial" panose="020B0604020202020204" pitchFamily="34" charset="0"/>
              <a:buChar char="•"/>
            </a:pPr>
            <a:r>
              <a:rPr lang="en-US" altLang="sv-SE" sz="1100" dirty="0"/>
              <a:t>ATK </a:t>
            </a:r>
            <a:r>
              <a:rPr lang="en-US" altLang="sv-SE" sz="1100" b="1" dirty="0"/>
              <a:t>3,5 % (+28% +30% extra)</a:t>
            </a:r>
            <a:r>
              <a:rPr lang="en-US" altLang="sv-SE" sz="1100" dirty="0"/>
              <a:t>   = 28 203 </a:t>
            </a:r>
            <a:r>
              <a:rPr lang="en-US" altLang="sv-SE" sz="1100" dirty="0" err="1"/>
              <a:t>kr</a:t>
            </a:r>
            <a:endParaRPr lang="en-US" altLang="sv-SE" sz="1100" dirty="0"/>
          </a:p>
          <a:p>
            <a:pPr indent="-228600" fontAlgn="base">
              <a:lnSpc>
                <a:spcPct val="90000"/>
              </a:lnSpc>
              <a:spcBef>
                <a:spcPct val="0"/>
              </a:spcBef>
              <a:spcAft>
                <a:spcPts val="600"/>
              </a:spcAft>
              <a:buFont typeface="Arial" panose="020B0604020202020204" pitchFamily="34" charset="0"/>
              <a:buChar char="•"/>
            </a:pPr>
            <a:r>
              <a:rPr lang="en-US" altLang="sv-SE" sz="1100" dirty="0"/>
              <a:t>(ATK 510  000 </a:t>
            </a:r>
            <a:r>
              <a:rPr lang="en-US" altLang="sv-SE" sz="1100" dirty="0" err="1"/>
              <a:t>kr</a:t>
            </a:r>
            <a:r>
              <a:rPr lang="en-US" altLang="sv-SE" sz="1100" dirty="0"/>
              <a:t> x3.5% x1.58%)</a:t>
            </a:r>
          </a:p>
          <a:p>
            <a:pPr indent="-228600" fontAlgn="base">
              <a:lnSpc>
                <a:spcPct val="90000"/>
              </a:lnSpc>
              <a:spcBef>
                <a:spcPct val="0"/>
              </a:spcBef>
              <a:spcAft>
                <a:spcPts val="600"/>
              </a:spcAft>
              <a:buFont typeface="Arial" panose="020B0604020202020204" pitchFamily="34" charset="0"/>
              <a:buChar char="•"/>
            </a:pPr>
            <a:r>
              <a:rPr lang="en-US" altLang="sv-SE" sz="1100" b="1" i="1" dirty="0"/>
              <a:t>(28% extra </a:t>
            </a:r>
            <a:r>
              <a:rPr lang="en-US" altLang="sv-SE" sz="1100" b="1" i="1" dirty="0" err="1"/>
              <a:t>gäller</a:t>
            </a:r>
            <a:r>
              <a:rPr lang="en-US" altLang="sv-SE" sz="1100" b="1" i="1" dirty="0"/>
              <a:t> </a:t>
            </a:r>
            <a:r>
              <a:rPr lang="en-US" altLang="sv-SE" sz="1100" b="1" i="1" dirty="0" err="1"/>
              <a:t>när</a:t>
            </a:r>
            <a:r>
              <a:rPr lang="en-US" altLang="sv-SE" sz="1100" b="1" i="1" dirty="0"/>
              <a:t> </a:t>
            </a:r>
            <a:r>
              <a:rPr lang="en-US" altLang="sv-SE" sz="1100" b="1" i="1" dirty="0" err="1"/>
              <a:t>medlem</a:t>
            </a:r>
            <a:r>
              <a:rPr lang="en-US" altLang="sv-SE" sz="1100" b="1" i="1" dirty="0"/>
              <a:t> </a:t>
            </a:r>
            <a:r>
              <a:rPr lang="en-US" altLang="sv-SE" sz="1100" b="1" i="1" dirty="0" err="1"/>
              <a:t>valt</a:t>
            </a:r>
            <a:r>
              <a:rPr lang="en-US" altLang="sv-SE" sz="1100" b="1" i="1" dirty="0"/>
              <a:t> ATK </a:t>
            </a:r>
            <a:r>
              <a:rPr lang="en-US" altLang="sv-SE" sz="1100" b="1" i="1" dirty="0" err="1"/>
              <a:t>som</a:t>
            </a:r>
            <a:r>
              <a:rPr lang="en-US" altLang="sv-SE" sz="1100" b="1" i="1" dirty="0"/>
              <a:t> 100% pension)</a:t>
            </a:r>
            <a:r>
              <a:rPr lang="en-US" altLang="sv-SE" sz="1100" b="1" dirty="0"/>
              <a:t>           </a:t>
            </a:r>
          </a:p>
          <a:p>
            <a:pPr indent="-228600" fontAlgn="base">
              <a:lnSpc>
                <a:spcPct val="90000"/>
              </a:lnSpc>
              <a:spcBef>
                <a:spcPct val="0"/>
              </a:spcBef>
              <a:spcAft>
                <a:spcPts val="600"/>
              </a:spcAft>
              <a:buFont typeface="Arial" panose="020B0604020202020204" pitchFamily="34" charset="0"/>
              <a:buChar char="•"/>
            </a:pPr>
            <a:r>
              <a:rPr lang="en-US" altLang="sv-SE" sz="1100" b="1" dirty="0" err="1"/>
              <a:t>Totalt</a:t>
            </a:r>
            <a:r>
              <a:rPr lang="en-US" altLang="sv-SE" sz="1100" b="1" dirty="0"/>
              <a:t>	per </a:t>
            </a:r>
            <a:r>
              <a:rPr lang="en-US" altLang="sv-SE" sz="1100" b="1" dirty="0" err="1"/>
              <a:t>år</a:t>
            </a:r>
            <a:r>
              <a:rPr lang="en-US" altLang="sv-SE" sz="1100" b="1" dirty="0"/>
              <a:t>	=             ~86  033 </a:t>
            </a:r>
            <a:r>
              <a:rPr lang="en-US" altLang="sv-SE" sz="1100" b="1" dirty="0" err="1"/>
              <a:t>kr</a:t>
            </a:r>
            <a:endParaRPr lang="en-US" altLang="sv-SE" sz="1100" b="1" dirty="0"/>
          </a:p>
          <a:p>
            <a:pPr indent="-228600" fontAlgn="base">
              <a:lnSpc>
                <a:spcPct val="90000"/>
              </a:lnSpc>
              <a:spcBef>
                <a:spcPct val="0"/>
              </a:spcBef>
              <a:spcAft>
                <a:spcPts val="600"/>
              </a:spcAft>
              <a:buFont typeface="Arial" panose="020B0604020202020204" pitchFamily="34" charset="0"/>
              <a:buChar char="•"/>
            </a:pPr>
            <a:endParaRPr lang="en-US" altLang="sv-SE" sz="1100" dirty="0"/>
          </a:p>
          <a:p>
            <a:pPr indent="-228600" fontAlgn="base">
              <a:lnSpc>
                <a:spcPct val="90000"/>
              </a:lnSpc>
              <a:spcBef>
                <a:spcPct val="0"/>
              </a:spcBef>
              <a:spcAft>
                <a:spcPts val="600"/>
              </a:spcAft>
              <a:buFont typeface="Arial" panose="020B0604020202020204" pitchFamily="34" charset="0"/>
              <a:buChar char="•"/>
            </a:pPr>
            <a:r>
              <a:rPr lang="en-US" altLang="sv-SE" sz="1100" b="1" i="1" dirty="0"/>
              <a:t>Det </a:t>
            </a:r>
            <a:r>
              <a:rPr lang="en-US" altLang="sv-SE" sz="1100" b="1" i="1" dirty="0" err="1"/>
              <a:t>blir</a:t>
            </a:r>
            <a:r>
              <a:rPr lang="en-US" altLang="sv-SE" sz="1100" b="1" i="1" dirty="0"/>
              <a:t> </a:t>
            </a:r>
            <a:r>
              <a:rPr lang="en-US" altLang="sv-SE" sz="1100" b="1" i="1" dirty="0" err="1"/>
              <a:t>mycket</a:t>
            </a:r>
            <a:r>
              <a:rPr lang="en-US" altLang="sv-SE" sz="1100" b="1" i="1" dirty="0"/>
              <a:t> </a:t>
            </a:r>
            <a:r>
              <a:rPr lang="en-US" altLang="sv-SE" sz="1100" b="1" i="1" dirty="0" err="1"/>
              <a:t>pengar</a:t>
            </a:r>
            <a:r>
              <a:rPr lang="en-US" altLang="sv-SE" sz="1100" b="1" i="1" dirty="0"/>
              <a:t> . . .</a:t>
            </a:r>
          </a:p>
          <a:p>
            <a:pPr indent="-228600" fontAlgn="base">
              <a:lnSpc>
                <a:spcPct val="90000"/>
              </a:lnSpc>
              <a:spcBef>
                <a:spcPct val="0"/>
              </a:spcBef>
              <a:spcAft>
                <a:spcPts val="600"/>
              </a:spcAft>
              <a:buFont typeface="Arial" panose="020B0604020202020204" pitchFamily="34" charset="0"/>
              <a:buChar char="•"/>
            </a:pPr>
            <a:r>
              <a:rPr lang="en-US" altLang="sv-SE" sz="1100" i="1" dirty="0"/>
              <a:t>25 </a:t>
            </a:r>
            <a:r>
              <a:rPr lang="en-US" altLang="sv-SE" sz="1100" i="1" dirty="0" err="1"/>
              <a:t>år</a:t>
            </a:r>
            <a:r>
              <a:rPr lang="en-US" altLang="sv-SE" sz="1100" i="1" dirty="0"/>
              <a:t>: 86 033 </a:t>
            </a:r>
            <a:r>
              <a:rPr lang="en-US" altLang="sv-SE" sz="1100" i="1" dirty="0" err="1"/>
              <a:t>kr</a:t>
            </a:r>
            <a:r>
              <a:rPr lang="en-US" altLang="sv-SE" sz="1100" i="1" dirty="0"/>
              <a:t> x 40 </a:t>
            </a:r>
            <a:r>
              <a:rPr lang="en-US" altLang="sv-SE" sz="1100" i="1" dirty="0" err="1"/>
              <a:t>år</a:t>
            </a:r>
            <a:r>
              <a:rPr lang="en-US" altLang="sv-SE" sz="1100" b="1" i="1" dirty="0"/>
              <a:t>   = 3 441 320 </a:t>
            </a:r>
            <a:r>
              <a:rPr lang="en-US" altLang="sv-SE" sz="1100" b="1" i="1" dirty="0" err="1"/>
              <a:t>kr</a:t>
            </a:r>
            <a:endParaRPr lang="en-US" altLang="sv-SE" sz="1100" b="1" i="1" dirty="0"/>
          </a:p>
          <a:p>
            <a:pPr indent="-228600" fontAlgn="base">
              <a:lnSpc>
                <a:spcPct val="90000"/>
              </a:lnSpc>
              <a:spcBef>
                <a:spcPct val="0"/>
              </a:spcBef>
              <a:spcAft>
                <a:spcPts val="600"/>
              </a:spcAft>
              <a:buFont typeface="Arial" panose="020B0604020202020204" pitchFamily="34" charset="0"/>
              <a:buChar char="•"/>
            </a:pPr>
            <a:r>
              <a:rPr lang="en-US" altLang="sv-SE" sz="1100" i="1" dirty="0"/>
              <a:t>40 </a:t>
            </a:r>
            <a:r>
              <a:rPr lang="en-US" altLang="sv-SE" sz="1100" i="1" dirty="0" err="1"/>
              <a:t>år</a:t>
            </a:r>
            <a:r>
              <a:rPr lang="en-US" altLang="sv-SE" sz="1100" i="1" dirty="0"/>
              <a:t>: 86 033 </a:t>
            </a:r>
            <a:r>
              <a:rPr lang="en-US" altLang="sv-SE" sz="1100" i="1" dirty="0" err="1"/>
              <a:t>kr</a:t>
            </a:r>
            <a:r>
              <a:rPr lang="en-US" altLang="sv-SE" sz="1100" i="1" dirty="0"/>
              <a:t> x 25 </a:t>
            </a:r>
            <a:r>
              <a:rPr lang="en-US" altLang="sv-SE" sz="1100" i="1" dirty="0" err="1"/>
              <a:t>år</a:t>
            </a:r>
            <a:r>
              <a:rPr lang="en-US" altLang="sv-SE" sz="1100" b="1" i="1" dirty="0"/>
              <a:t>   = 2 150 825 </a:t>
            </a:r>
            <a:r>
              <a:rPr lang="en-US" altLang="sv-SE" sz="1100" b="1" i="1" dirty="0" err="1"/>
              <a:t>kr</a:t>
            </a:r>
            <a:endParaRPr lang="en-US" altLang="sv-SE" sz="1100" b="1" i="1" dirty="0"/>
          </a:p>
          <a:p>
            <a:pPr indent="-228600" fontAlgn="base">
              <a:lnSpc>
                <a:spcPct val="90000"/>
              </a:lnSpc>
              <a:spcBef>
                <a:spcPct val="0"/>
              </a:spcBef>
              <a:spcAft>
                <a:spcPts val="600"/>
              </a:spcAft>
              <a:buFont typeface="Arial" panose="020B0604020202020204" pitchFamily="34" charset="0"/>
              <a:buChar char="•"/>
            </a:pPr>
            <a:r>
              <a:rPr lang="en-US" altLang="sv-SE" sz="1100" i="1" dirty="0"/>
              <a:t>50 </a:t>
            </a:r>
            <a:r>
              <a:rPr lang="en-US" altLang="sv-SE" sz="1100" i="1" dirty="0" err="1"/>
              <a:t>år</a:t>
            </a:r>
            <a:r>
              <a:rPr lang="en-US" altLang="sv-SE" sz="1100" i="1" dirty="0"/>
              <a:t>: 86 033 </a:t>
            </a:r>
            <a:r>
              <a:rPr lang="en-US" altLang="sv-SE" sz="1100" i="1" dirty="0" err="1"/>
              <a:t>kr</a:t>
            </a:r>
            <a:r>
              <a:rPr lang="en-US" altLang="sv-SE" sz="1100" i="1" dirty="0"/>
              <a:t> x 15 </a:t>
            </a:r>
            <a:r>
              <a:rPr lang="en-US" altLang="sv-SE" sz="1100" i="1" dirty="0" err="1"/>
              <a:t>år</a:t>
            </a:r>
            <a:r>
              <a:rPr lang="en-US" altLang="sv-SE" sz="1100" b="1" i="1" dirty="0"/>
              <a:t>   = 1 290 495 </a:t>
            </a:r>
            <a:r>
              <a:rPr lang="en-US" altLang="sv-SE" sz="1100" b="1" i="1" dirty="0" err="1"/>
              <a:t>kr</a:t>
            </a:r>
            <a:endParaRPr lang="en-US" altLang="sv-SE" sz="1100" b="1" i="1" dirty="0"/>
          </a:p>
        </p:txBody>
      </p:sp>
      <p:sp>
        <p:nvSpPr>
          <p:cNvPr id="2" name="Platshållare för bildnummer 1"/>
          <p:cNvSpPr>
            <a:spLocks noGrp="1"/>
          </p:cNvSpPr>
          <p:nvPr>
            <p:ph type="sldNum" sz="quarter" idx="10"/>
          </p:nvPr>
        </p:nvSpPr>
        <p:spPr>
          <a:xfrm>
            <a:off x="9091182" y="6356350"/>
            <a:ext cx="1929384" cy="365125"/>
          </a:xfrm>
        </p:spPr>
        <p:txBody>
          <a:bodyPr vert="horz" lIns="91440" tIns="45720" rIns="91440" bIns="45720" rtlCol="0" anchor="ctr">
            <a:normAutofit/>
          </a:bodyPr>
          <a:lstStyle/>
          <a:p>
            <a:pPr algn="r">
              <a:lnSpc>
                <a:spcPct val="90000"/>
              </a:lnSpc>
              <a:spcAft>
                <a:spcPts val="600"/>
              </a:spcAft>
              <a:defRPr/>
            </a:pPr>
            <a:fld id="{6CB04ED9-6537-4B77-8D7A-39478966DAC5}" type="slidenum">
              <a:rPr lang="en-US" altLang="sv-SE" sz="900">
                <a:solidFill>
                  <a:schemeClr val="tx1">
                    <a:alpha val="80000"/>
                  </a:schemeClr>
                </a:solidFill>
              </a:rPr>
              <a:pPr algn="r">
                <a:lnSpc>
                  <a:spcPct val="90000"/>
                </a:lnSpc>
                <a:spcAft>
                  <a:spcPts val="600"/>
                </a:spcAft>
                <a:defRPr/>
              </a:pPr>
              <a:t>17</a:t>
            </a:fld>
            <a:r>
              <a:rPr lang="en-US" altLang="sv-SE" sz="900">
                <a:solidFill>
                  <a:schemeClr val="tx1">
                    <a:alpha val="80000"/>
                  </a:schemeClr>
                </a:solidFill>
              </a:rPr>
              <a:t>  Titel på presentationen  </a:t>
            </a:r>
            <a:fld id="{A0A21EB6-CC2B-4F06-8EF2-CCF673258763}" type="datetime1">
              <a:rPr lang="en-US" altLang="sv-SE" sz="900">
                <a:solidFill>
                  <a:schemeClr val="tx1">
                    <a:alpha val="80000"/>
                  </a:schemeClr>
                </a:solidFill>
              </a:rPr>
              <a:pPr algn="r">
                <a:lnSpc>
                  <a:spcPct val="90000"/>
                </a:lnSpc>
                <a:spcAft>
                  <a:spcPts val="600"/>
                </a:spcAft>
                <a:defRPr/>
              </a:pPr>
              <a:t>4/3/2023</a:t>
            </a:fld>
            <a:r>
              <a:rPr lang="en-US" altLang="sv-SE" sz="900">
                <a:solidFill>
                  <a:schemeClr val="tx1">
                    <a:alpha val="80000"/>
                  </a:schemeClr>
                </a:solidFill>
              </a:rPr>
              <a:t> </a:t>
            </a:r>
          </a:p>
        </p:txBody>
      </p:sp>
      <p:sp>
        <p:nvSpPr>
          <p:cNvPr id="4" name="Pratbubbla: oval 3">
            <a:extLst>
              <a:ext uri="{FF2B5EF4-FFF2-40B4-BE49-F238E27FC236}">
                <a16:creationId xmlns:a16="http://schemas.microsoft.com/office/drawing/2014/main" id="{420E6C29-CCC2-4017-81F7-CD3D8F06A951}"/>
              </a:ext>
            </a:extLst>
          </p:cNvPr>
          <p:cNvSpPr/>
          <p:nvPr/>
        </p:nvSpPr>
        <p:spPr>
          <a:xfrm>
            <a:off x="7275082" y="141182"/>
            <a:ext cx="3130451" cy="1413933"/>
          </a:xfrm>
          <a:prstGeom prst="wedgeEllipseCallout">
            <a:avLst>
              <a:gd name="adj1" fmla="val -57345"/>
              <a:gd name="adj2" fmla="val 1422"/>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Att  ta hjälp av Lifeplan kostar ingenting för dig</a:t>
            </a:r>
          </a:p>
        </p:txBody>
      </p:sp>
      <p:sp>
        <p:nvSpPr>
          <p:cNvPr id="8" name="Pratbubbla: oval 7">
            <a:extLst>
              <a:ext uri="{FF2B5EF4-FFF2-40B4-BE49-F238E27FC236}">
                <a16:creationId xmlns:a16="http://schemas.microsoft.com/office/drawing/2014/main" id="{7D0CDD35-5C7D-4599-B358-3EA778E867E9}"/>
              </a:ext>
            </a:extLst>
          </p:cNvPr>
          <p:cNvSpPr/>
          <p:nvPr/>
        </p:nvSpPr>
        <p:spPr>
          <a:xfrm>
            <a:off x="6948487" y="3081653"/>
            <a:ext cx="3158067" cy="141393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Om du tidigare valt ex. Folksam så byter Lifeplan endast inom Folksams fondutbud</a:t>
            </a:r>
          </a:p>
        </p:txBody>
      </p:sp>
      <p:pic>
        <p:nvPicPr>
          <p:cNvPr id="6" name="Bildobjekt 5">
            <a:extLst>
              <a:ext uri="{FF2B5EF4-FFF2-40B4-BE49-F238E27FC236}">
                <a16:creationId xmlns:a16="http://schemas.microsoft.com/office/drawing/2014/main" id="{1F8C4DBB-9ED6-4161-B799-89225F61D68C}"/>
              </a:ext>
            </a:extLst>
          </p:cNvPr>
          <p:cNvPicPr>
            <a:picLocks noChangeAspect="1"/>
          </p:cNvPicPr>
          <p:nvPr/>
        </p:nvPicPr>
        <p:blipFill>
          <a:blip r:embed="rId2"/>
          <a:stretch>
            <a:fillRect/>
          </a:stretch>
        </p:blipFill>
        <p:spPr>
          <a:xfrm>
            <a:off x="4938712" y="501651"/>
            <a:ext cx="2009775" cy="762000"/>
          </a:xfrm>
          <a:prstGeom prst="rect">
            <a:avLst/>
          </a:prstGeom>
        </p:spPr>
      </p:pic>
    </p:spTree>
    <p:extLst>
      <p:ext uri="{BB962C8B-B14F-4D97-AF65-F5344CB8AC3E}">
        <p14:creationId xmlns:p14="http://schemas.microsoft.com/office/powerpoint/2010/main" val="375898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838200" y="708661"/>
            <a:ext cx="3413873" cy="1908704"/>
          </a:xfrm>
        </p:spPr>
        <p:txBody>
          <a:bodyPr>
            <a:normAutofit fontScale="90000"/>
          </a:bodyPr>
          <a:lstStyle/>
          <a:p>
            <a:r>
              <a:rPr lang="sv-SE" sz="3100" dirty="0"/>
              <a:t> </a:t>
            </a:r>
            <a:r>
              <a:rPr lang="sv-SE" sz="3100" b="1" dirty="0"/>
              <a:t>Ingår i Pappers Medlemskap/avd.3  2023</a:t>
            </a:r>
            <a:br>
              <a:rPr lang="sv-SE" sz="3100" b="1" dirty="0"/>
            </a:br>
            <a:r>
              <a:rPr lang="sv-SE" sz="3100" b="1" dirty="0"/>
              <a:t>   </a:t>
            </a:r>
            <a:br>
              <a:rPr lang="sv-SE" b="1" dirty="0"/>
            </a:br>
            <a:r>
              <a:rPr lang="sv-SE" dirty="0">
                <a:solidFill>
                  <a:srgbClr val="B0CB0B"/>
                </a:solidFill>
              </a:rPr>
              <a:t> </a:t>
            </a:r>
            <a:br>
              <a:rPr lang="sv-SE" dirty="0">
                <a:solidFill>
                  <a:srgbClr val="B0CB0B"/>
                </a:solidFill>
              </a:rPr>
            </a:br>
            <a:r>
              <a:rPr lang="sv-SE" dirty="0">
                <a:solidFill>
                  <a:srgbClr val="B0CB0B"/>
                </a:solidFill>
              </a:rPr>
              <a:t> </a:t>
            </a:r>
            <a:endParaRPr lang="sv-SE" dirty="0">
              <a:solidFill>
                <a:srgbClr val="FF0000"/>
              </a:solidFill>
            </a:endParaRPr>
          </a:p>
        </p:txBody>
      </p:sp>
      <p:sp>
        <p:nvSpPr>
          <p:cNvPr id="5" name="Platshållare för bildnummer 4"/>
          <p:cNvSpPr>
            <a:spLocks noGrp="1"/>
          </p:cNvSpPr>
          <p:nvPr>
            <p:ph type="sldNum" sz="quarter" idx="12"/>
          </p:nvPr>
        </p:nvSpPr>
        <p:spPr/>
        <p:txBody>
          <a:bodyPr/>
          <a:lstStyle/>
          <a:p>
            <a:fld id="{9C77FE8C-F1C2-4836-9107-962F8D87D201}" type="slidenum">
              <a:rPr lang="sv-SE" smtClean="0">
                <a:solidFill>
                  <a:srgbClr val="009FE4"/>
                </a:solidFill>
              </a:rPr>
              <a:pPr/>
              <a:t>18</a:t>
            </a:fld>
            <a:endParaRPr lang="sv-SE">
              <a:solidFill>
                <a:srgbClr val="009FE4"/>
              </a:solidFill>
            </a:endParaRPr>
          </a:p>
        </p:txBody>
      </p:sp>
      <p:sp>
        <p:nvSpPr>
          <p:cNvPr id="7" name="Platshållare för text 16"/>
          <p:cNvSpPr txBox="1">
            <a:spLocks/>
          </p:cNvSpPr>
          <p:nvPr/>
        </p:nvSpPr>
        <p:spPr>
          <a:xfrm>
            <a:off x="557276" y="1502728"/>
            <a:ext cx="3975720" cy="2940123"/>
          </a:xfrm>
          <a:custGeom>
            <a:avLst/>
            <a:gdLst>
              <a:gd name="connsiteX0" fmla="*/ 1325879 w 3341912"/>
              <a:gd name="connsiteY0" fmla="*/ 0 h 2471410"/>
              <a:gd name="connsiteX1" fmla="*/ 1995350 w 3341912"/>
              <a:gd name="connsiteY1" fmla="*/ 346215 h 2471410"/>
              <a:gd name="connsiteX2" fmla="*/ 2307770 w 3341912"/>
              <a:gd name="connsiteY2" fmla="*/ 243875 h 2471410"/>
              <a:gd name="connsiteX3" fmla="*/ 2838992 w 3341912"/>
              <a:gd name="connsiteY3" fmla="*/ 775174 h 2471410"/>
              <a:gd name="connsiteX4" fmla="*/ 2823752 w 3341912"/>
              <a:gd name="connsiteY4" fmla="*/ 898200 h 2471410"/>
              <a:gd name="connsiteX5" fmla="*/ 3341912 w 3341912"/>
              <a:gd name="connsiteY5" fmla="*/ 1657042 h 2471410"/>
              <a:gd name="connsiteX6" fmla="*/ 2528750 w 3341912"/>
              <a:gd name="connsiteY6" fmla="*/ 2471410 h 2471410"/>
              <a:gd name="connsiteX7" fmla="*/ 744582 w 3341912"/>
              <a:gd name="connsiteY7" fmla="*/ 2471410 h 2471410"/>
              <a:gd name="connsiteX8" fmla="*/ 0 w 3341912"/>
              <a:gd name="connsiteY8" fmla="*/ 1725632 h 2471410"/>
              <a:gd name="connsiteX9" fmla="*/ 526868 w 3341912"/>
              <a:gd name="connsiteY9" fmla="*/ 1013605 h 2471410"/>
              <a:gd name="connsiteX10" fmla="*/ 504008 w 3341912"/>
              <a:gd name="connsiteY10" fmla="*/ 821989 h 2471410"/>
              <a:gd name="connsiteX11" fmla="*/ 1325879 w 3341912"/>
              <a:gd name="connsiteY11" fmla="*/ 0 h 24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41912" h="2471410">
                <a:moveTo>
                  <a:pt x="1325879" y="0"/>
                </a:moveTo>
                <a:cubicBezTo>
                  <a:pt x="1602376" y="0"/>
                  <a:pt x="1846216" y="137179"/>
                  <a:pt x="1995350" y="346215"/>
                </a:cubicBezTo>
                <a:cubicBezTo>
                  <a:pt x="2082436" y="281980"/>
                  <a:pt x="2190204" y="243875"/>
                  <a:pt x="2307770" y="243875"/>
                </a:cubicBezTo>
                <a:cubicBezTo>
                  <a:pt x="2600595" y="243875"/>
                  <a:pt x="2838992" y="481217"/>
                  <a:pt x="2838992" y="775174"/>
                </a:cubicBezTo>
                <a:cubicBezTo>
                  <a:pt x="2838992" y="817634"/>
                  <a:pt x="2833550" y="859006"/>
                  <a:pt x="2823752" y="898200"/>
                </a:cubicBezTo>
                <a:cubicBezTo>
                  <a:pt x="3127464" y="1016871"/>
                  <a:pt x="3341912" y="1311916"/>
                  <a:pt x="3341912" y="1657042"/>
                </a:cubicBezTo>
                <a:cubicBezTo>
                  <a:pt x="3341912" y="2106687"/>
                  <a:pt x="2978330" y="2471410"/>
                  <a:pt x="2528750" y="2471410"/>
                </a:cubicBezTo>
                <a:cubicBezTo>
                  <a:pt x="2528750" y="2471410"/>
                  <a:pt x="2528750" y="2471410"/>
                  <a:pt x="744582" y="2471410"/>
                </a:cubicBezTo>
                <a:cubicBezTo>
                  <a:pt x="333102" y="2471410"/>
                  <a:pt x="0" y="2137171"/>
                  <a:pt x="0" y="1725632"/>
                </a:cubicBezTo>
                <a:cubicBezTo>
                  <a:pt x="0" y="1390304"/>
                  <a:pt x="222068" y="1106147"/>
                  <a:pt x="526868" y="1013605"/>
                </a:cubicBezTo>
                <a:cubicBezTo>
                  <a:pt x="512717" y="951548"/>
                  <a:pt x="504008" y="887313"/>
                  <a:pt x="504008" y="821989"/>
                </a:cubicBezTo>
                <a:cubicBezTo>
                  <a:pt x="504008" y="367990"/>
                  <a:pt x="871945" y="0"/>
                  <a:pt x="1325879" y="0"/>
                </a:cubicBezTo>
                <a:close/>
              </a:path>
            </a:pathLst>
          </a:custGeom>
          <a:solidFill>
            <a:schemeClr val="bg2"/>
          </a:solidFill>
          <a:ln>
            <a:solidFill>
              <a:schemeClr val="tx1"/>
            </a:solidFill>
          </a:ln>
        </p:spPr>
        <p:txBody>
          <a:bodyPr wrap="square" tIns="396000" anchor="ctr">
            <a:noAutofit/>
          </a:bodyPr>
          <a:lstStyle>
            <a:lvl1pPr marL="0" indent="0" algn="ctr" defTabSz="914400" rtl="0" eaLnBrk="1" latinLnBrk="0" hangingPunct="1">
              <a:lnSpc>
                <a:spcPct val="110000"/>
              </a:lnSpc>
              <a:spcBef>
                <a:spcPts val="600"/>
              </a:spcBef>
              <a:spcAft>
                <a:spcPts val="600"/>
              </a:spcAft>
              <a:buFont typeface="Arial" panose="020B0604020202020204" pitchFamily="34" charset="0"/>
              <a:buNone/>
              <a:defRPr sz="1600" kern="1200">
                <a:solidFill>
                  <a:schemeClr val="bg1"/>
                </a:solidFill>
                <a:latin typeface="+mn-lt"/>
                <a:ea typeface="+mn-ea"/>
                <a:cs typeface="+mn-cs"/>
              </a:defRPr>
            </a:lvl1pPr>
            <a:lvl2pPr marL="355600" indent="-174625"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2pPr>
            <a:lvl3pPr marL="536575" indent="-180975"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3pPr>
            <a:lvl4pPr marL="719138" indent="-182563"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4pPr>
            <a:lvl5pPr marL="900113" indent="-180975"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v-SE" sz="2400" dirty="0">
                <a:solidFill>
                  <a:srgbClr val="00B050"/>
                </a:solidFill>
              </a:rPr>
              <a:t>Grupplivförsäkring</a:t>
            </a:r>
            <a:r>
              <a:rPr lang="sv-SE" dirty="0">
                <a:solidFill>
                  <a:srgbClr val="00B050"/>
                </a:solidFill>
              </a:rPr>
              <a:t>  </a:t>
            </a:r>
            <a:br>
              <a:rPr lang="sv-SE" dirty="0">
                <a:solidFill>
                  <a:srgbClr val="00B050"/>
                </a:solidFill>
              </a:rPr>
            </a:br>
            <a:r>
              <a:rPr lang="sv-SE" sz="1800" dirty="0">
                <a:solidFill>
                  <a:srgbClr val="00B050"/>
                </a:solidFill>
              </a:rPr>
              <a:t>2 – 6 prisbasbelopp</a:t>
            </a:r>
          </a:p>
          <a:p>
            <a:endParaRPr lang="sv-SE" sz="1800" dirty="0">
              <a:solidFill>
                <a:srgbClr val="00B050"/>
              </a:solidFill>
            </a:endParaRPr>
          </a:p>
          <a:p>
            <a:r>
              <a:rPr lang="sv-SE" sz="1800" dirty="0">
                <a:solidFill>
                  <a:srgbClr val="00B050"/>
                </a:solidFill>
              </a:rPr>
              <a:t>2pbb= 105 000kr</a:t>
            </a:r>
          </a:p>
          <a:p>
            <a:endParaRPr lang="sv-SE" dirty="0">
              <a:solidFill>
                <a:srgbClr val="00B050"/>
              </a:solidFill>
            </a:endParaRPr>
          </a:p>
        </p:txBody>
      </p:sp>
      <p:sp>
        <p:nvSpPr>
          <p:cNvPr id="8" name="Platshållare för text 16"/>
          <p:cNvSpPr txBox="1">
            <a:spLocks/>
          </p:cNvSpPr>
          <p:nvPr/>
        </p:nvSpPr>
        <p:spPr>
          <a:xfrm>
            <a:off x="7555832" y="3209216"/>
            <a:ext cx="4502697" cy="3109912"/>
          </a:xfrm>
          <a:custGeom>
            <a:avLst/>
            <a:gdLst>
              <a:gd name="connsiteX0" fmla="*/ 1325879 w 3341912"/>
              <a:gd name="connsiteY0" fmla="*/ 0 h 2471410"/>
              <a:gd name="connsiteX1" fmla="*/ 1995350 w 3341912"/>
              <a:gd name="connsiteY1" fmla="*/ 346215 h 2471410"/>
              <a:gd name="connsiteX2" fmla="*/ 2307770 w 3341912"/>
              <a:gd name="connsiteY2" fmla="*/ 243875 h 2471410"/>
              <a:gd name="connsiteX3" fmla="*/ 2838992 w 3341912"/>
              <a:gd name="connsiteY3" fmla="*/ 775174 h 2471410"/>
              <a:gd name="connsiteX4" fmla="*/ 2823752 w 3341912"/>
              <a:gd name="connsiteY4" fmla="*/ 898200 h 2471410"/>
              <a:gd name="connsiteX5" fmla="*/ 3341912 w 3341912"/>
              <a:gd name="connsiteY5" fmla="*/ 1657042 h 2471410"/>
              <a:gd name="connsiteX6" fmla="*/ 2528750 w 3341912"/>
              <a:gd name="connsiteY6" fmla="*/ 2471410 h 2471410"/>
              <a:gd name="connsiteX7" fmla="*/ 744582 w 3341912"/>
              <a:gd name="connsiteY7" fmla="*/ 2471410 h 2471410"/>
              <a:gd name="connsiteX8" fmla="*/ 0 w 3341912"/>
              <a:gd name="connsiteY8" fmla="*/ 1725632 h 2471410"/>
              <a:gd name="connsiteX9" fmla="*/ 526868 w 3341912"/>
              <a:gd name="connsiteY9" fmla="*/ 1013605 h 2471410"/>
              <a:gd name="connsiteX10" fmla="*/ 504008 w 3341912"/>
              <a:gd name="connsiteY10" fmla="*/ 821989 h 2471410"/>
              <a:gd name="connsiteX11" fmla="*/ 1325879 w 3341912"/>
              <a:gd name="connsiteY11" fmla="*/ 0 h 24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41912" h="2471410">
                <a:moveTo>
                  <a:pt x="1325879" y="0"/>
                </a:moveTo>
                <a:cubicBezTo>
                  <a:pt x="1602376" y="0"/>
                  <a:pt x="1846216" y="137179"/>
                  <a:pt x="1995350" y="346215"/>
                </a:cubicBezTo>
                <a:cubicBezTo>
                  <a:pt x="2082436" y="281980"/>
                  <a:pt x="2190204" y="243875"/>
                  <a:pt x="2307770" y="243875"/>
                </a:cubicBezTo>
                <a:cubicBezTo>
                  <a:pt x="2600595" y="243875"/>
                  <a:pt x="2838992" y="481217"/>
                  <a:pt x="2838992" y="775174"/>
                </a:cubicBezTo>
                <a:cubicBezTo>
                  <a:pt x="2838992" y="817634"/>
                  <a:pt x="2833550" y="859006"/>
                  <a:pt x="2823752" y="898200"/>
                </a:cubicBezTo>
                <a:cubicBezTo>
                  <a:pt x="3127464" y="1016871"/>
                  <a:pt x="3341912" y="1311916"/>
                  <a:pt x="3341912" y="1657042"/>
                </a:cubicBezTo>
                <a:cubicBezTo>
                  <a:pt x="3341912" y="2106687"/>
                  <a:pt x="2978330" y="2471410"/>
                  <a:pt x="2528750" y="2471410"/>
                </a:cubicBezTo>
                <a:cubicBezTo>
                  <a:pt x="2528750" y="2471410"/>
                  <a:pt x="2528750" y="2471410"/>
                  <a:pt x="744582" y="2471410"/>
                </a:cubicBezTo>
                <a:cubicBezTo>
                  <a:pt x="333102" y="2471410"/>
                  <a:pt x="0" y="2137171"/>
                  <a:pt x="0" y="1725632"/>
                </a:cubicBezTo>
                <a:cubicBezTo>
                  <a:pt x="0" y="1390304"/>
                  <a:pt x="222068" y="1106147"/>
                  <a:pt x="526868" y="1013605"/>
                </a:cubicBezTo>
                <a:cubicBezTo>
                  <a:pt x="512717" y="951548"/>
                  <a:pt x="504008" y="887313"/>
                  <a:pt x="504008" y="821989"/>
                </a:cubicBezTo>
                <a:cubicBezTo>
                  <a:pt x="504008" y="367990"/>
                  <a:pt x="871945" y="0"/>
                  <a:pt x="1325879" y="0"/>
                </a:cubicBezTo>
                <a:close/>
              </a:path>
            </a:pathLst>
          </a:custGeom>
          <a:solidFill>
            <a:schemeClr val="accent3">
              <a:lumMod val="20000"/>
              <a:lumOff val="80000"/>
            </a:schemeClr>
          </a:solidFill>
          <a:ln>
            <a:solidFill>
              <a:schemeClr val="tx1"/>
            </a:solidFill>
          </a:ln>
        </p:spPr>
        <p:txBody>
          <a:bodyPr wrap="square" tIns="396000" anchor="ctr">
            <a:noAutofit/>
          </a:bodyPr>
          <a:lstStyle>
            <a:lvl1pPr marL="0" indent="0" algn="ctr" defTabSz="914400" rtl="0" eaLnBrk="1" latinLnBrk="0" hangingPunct="1">
              <a:lnSpc>
                <a:spcPct val="110000"/>
              </a:lnSpc>
              <a:spcBef>
                <a:spcPts val="600"/>
              </a:spcBef>
              <a:spcAft>
                <a:spcPts val="600"/>
              </a:spcAft>
              <a:buFont typeface="Arial" panose="020B0604020202020204" pitchFamily="34" charset="0"/>
              <a:buNone/>
              <a:defRPr sz="1600" kern="1200">
                <a:solidFill>
                  <a:schemeClr val="bg1"/>
                </a:solidFill>
                <a:latin typeface="+mn-lt"/>
                <a:ea typeface="+mn-ea"/>
                <a:cs typeface="+mn-cs"/>
              </a:defRPr>
            </a:lvl1pPr>
            <a:lvl2pPr marL="355600" indent="-174625"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2pPr>
            <a:lvl3pPr marL="536575" indent="-180975"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3pPr>
            <a:lvl4pPr marL="719138" indent="-182563"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4pPr>
            <a:lvl5pPr marL="900113" indent="-180975"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sv-SE" sz="1800" dirty="0">
              <a:solidFill>
                <a:prstClr val="white"/>
              </a:solidFill>
            </a:endParaRPr>
          </a:p>
          <a:p>
            <a:r>
              <a:rPr lang="sv-SE" sz="2400" dirty="0">
                <a:solidFill>
                  <a:schemeClr val="accent1"/>
                </a:solidFill>
              </a:rPr>
              <a:t>Sjukförsäkring</a:t>
            </a:r>
            <a:r>
              <a:rPr lang="sv-SE" sz="1800" dirty="0">
                <a:solidFill>
                  <a:schemeClr val="accent1"/>
                </a:solidFill>
              </a:rPr>
              <a:t>   </a:t>
            </a:r>
            <a:br>
              <a:rPr lang="sv-SE" sz="1800" dirty="0">
                <a:solidFill>
                  <a:schemeClr val="accent1"/>
                </a:solidFill>
              </a:rPr>
            </a:br>
            <a:r>
              <a:rPr lang="sv-SE" sz="1800" dirty="0">
                <a:solidFill>
                  <a:schemeClr val="accent1"/>
                </a:solidFill>
              </a:rPr>
              <a:t>          Ersättning vid arbetsoförmåga</a:t>
            </a:r>
            <a:r>
              <a:rPr lang="sv-SE" sz="2400" dirty="0">
                <a:solidFill>
                  <a:schemeClr val="accent1"/>
                </a:solidFill>
              </a:rPr>
              <a:t>	</a:t>
            </a:r>
          </a:p>
          <a:p>
            <a:r>
              <a:rPr lang="sv-SE" sz="2400" dirty="0">
                <a:solidFill>
                  <a:schemeClr val="accent1"/>
                </a:solidFill>
              </a:rPr>
              <a:t>6%= 3 150 kr/mån </a:t>
            </a:r>
          </a:p>
          <a:p>
            <a:r>
              <a:rPr lang="sv-SE" sz="2400" dirty="0">
                <a:solidFill>
                  <a:schemeClr val="accent1"/>
                </a:solidFill>
              </a:rPr>
              <a:t>Dag 90-18 månader</a:t>
            </a:r>
          </a:p>
          <a:p>
            <a:endParaRPr lang="sv-SE" sz="2400" dirty="0">
              <a:solidFill>
                <a:prstClr val="white"/>
              </a:solidFill>
            </a:endParaRPr>
          </a:p>
        </p:txBody>
      </p:sp>
      <p:pic>
        <p:nvPicPr>
          <p:cNvPr id="10" name="Bildobjekt 9" descr="Pappers.png"/>
          <p:cNvPicPr>
            <a:picLocks noChangeAspect="1"/>
          </p:cNvPicPr>
          <p:nvPr/>
        </p:nvPicPr>
        <p:blipFill>
          <a:blip r:embed="rId2" cstate="print"/>
          <a:stretch>
            <a:fillRect/>
          </a:stretch>
        </p:blipFill>
        <p:spPr>
          <a:xfrm>
            <a:off x="2639617" y="6309321"/>
            <a:ext cx="713975" cy="473977"/>
          </a:xfrm>
          <a:prstGeom prst="rect">
            <a:avLst/>
          </a:prstGeom>
        </p:spPr>
      </p:pic>
      <p:sp>
        <p:nvSpPr>
          <p:cNvPr id="2" name="Ellips 1">
            <a:extLst>
              <a:ext uri="{FF2B5EF4-FFF2-40B4-BE49-F238E27FC236}">
                <a16:creationId xmlns:a16="http://schemas.microsoft.com/office/drawing/2014/main" id="{E024FA01-D48B-4450-8C37-D3426F6BE444}"/>
              </a:ext>
            </a:extLst>
          </p:cNvPr>
          <p:cNvSpPr/>
          <p:nvPr/>
        </p:nvSpPr>
        <p:spPr>
          <a:xfrm>
            <a:off x="4365942" y="2217642"/>
            <a:ext cx="3716867" cy="19087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2% = 966 kr/mån ingår i medlemsavgiften.</a:t>
            </a:r>
          </a:p>
          <a:p>
            <a:pPr algn="ctr"/>
            <a:r>
              <a:rPr lang="sv-SE" dirty="0">
                <a:solidFill>
                  <a:schemeClr val="tx1"/>
                </a:solidFill>
              </a:rPr>
              <a:t>3% = 1449 kr/mån i medlemsnytta. Avd. 3 betalar egenavgiften.</a:t>
            </a:r>
          </a:p>
        </p:txBody>
      </p:sp>
      <p:sp>
        <p:nvSpPr>
          <p:cNvPr id="3" name="Rektangel 2">
            <a:extLst>
              <a:ext uri="{FF2B5EF4-FFF2-40B4-BE49-F238E27FC236}">
                <a16:creationId xmlns:a16="http://schemas.microsoft.com/office/drawing/2014/main" id="{3F96EEAD-074F-4B2C-9FBA-C3038173481B}"/>
              </a:ext>
            </a:extLst>
          </p:cNvPr>
          <p:cNvSpPr/>
          <p:nvPr/>
        </p:nvSpPr>
        <p:spPr>
          <a:xfrm>
            <a:off x="8082808" y="290446"/>
            <a:ext cx="3413873" cy="22690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Anmälan till sjukförsäkringen gör du själv till Folksam efter dag 90</a:t>
            </a:r>
          </a:p>
        </p:txBody>
      </p:sp>
      <p:sp>
        <p:nvSpPr>
          <p:cNvPr id="4" name="Pil: högerböjd 3">
            <a:extLst>
              <a:ext uri="{FF2B5EF4-FFF2-40B4-BE49-F238E27FC236}">
                <a16:creationId xmlns:a16="http://schemas.microsoft.com/office/drawing/2014/main" id="{6E758D66-408D-4F14-A8F6-4C162B885254}"/>
              </a:ext>
            </a:extLst>
          </p:cNvPr>
          <p:cNvSpPr/>
          <p:nvPr/>
        </p:nvSpPr>
        <p:spPr>
          <a:xfrm>
            <a:off x="5730240" y="4006585"/>
            <a:ext cx="731520" cy="1216152"/>
          </a:xfrm>
          <a:prstGeom prst="curvedRightArrow">
            <a:avLst>
              <a:gd name="adj1" fmla="val 25000"/>
              <a:gd name="adj2" fmla="val 83125"/>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1" name="textruta 10">
            <a:extLst>
              <a:ext uri="{FF2B5EF4-FFF2-40B4-BE49-F238E27FC236}">
                <a16:creationId xmlns:a16="http://schemas.microsoft.com/office/drawing/2014/main" id="{7A237435-0DFF-6ECC-F7E9-D0105BD152C6}"/>
              </a:ext>
            </a:extLst>
          </p:cNvPr>
          <p:cNvSpPr txBox="1"/>
          <p:nvPr/>
        </p:nvSpPr>
        <p:spPr>
          <a:xfrm rot="10800000" flipV="1">
            <a:off x="1161533" y="4715190"/>
            <a:ext cx="4502695" cy="923330"/>
          </a:xfrm>
          <a:prstGeom prst="rect">
            <a:avLst/>
          </a:prstGeom>
          <a:noFill/>
        </p:spPr>
        <p:txBody>
          <a:bodyPr wrap="square">
            <a:spAutoFit/>
          </a:bodyPr>
          <a:lstStyle/>
          <a:p>
            <a:pPr marL="342900" indent="-342900" algn="ctr">
              <a:buAutoNum type="arabicPlain" startAt="2023"/>
            </a:pPr>
            <a:r>
              <a:rPr lang="sv-SE" dirty="0">
                <a:solidFill>
                  <a:schemeClr val="tx1"/>
                </a:solidFill>
              </a:rPr>
              <a:t>   2%= 1050 kr</a:t>
            </a:r>
          </a:p>
          <a:p>
            <a:pPr algn="ctr"/>
            <a:r>
              <a:rPr lang="sv-SE" dirty="0"/>
              <a:t>            3%=1575 kr</a:t>
            </a:r>
            <a:endParaRPr lang="sv-SE" dirty="0">
              <a:solidFill>
                <a:schemeClr val="tx1"/>
              </a:solidFill>
            </a:endParaRPr>
          </a:p>
          <a:p>
            <a:pPr algn="ctr"/>
            <a:r>
              <a:rPr lang="sv-SE" dirty="0"/>
              <a:t>1% =extra från Folksam</a:t>
            </a:r>
            <a:endParaRPr lang="sv-SE" dirty="0">
              <a:solidFill>
                <a:schemeClr val="tx1"/>
              </a:solidFill>
            </a:endParaRPr>
          </a:p>
        </p:txBody>
      </p:sp>
    </p:spTree>
    <p:extLst>
      <p:ext uri="{BB962C8B-B14F-4D97-AF65-F5344CB8AC3E}">
        <p14:creationId xmlns:p14="http://schemas.microsoft.com/office/powerpoint/2010/main" val="3575125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7914D55A-C33E-476F-BD8A-97776666552A}"/>
              </a:ext>
            </a:extLst>
          </p:cNvPr>
          <p:cNvPicPr>
            <a:picLocks noChangeAspect="1"/>
          </p:cNvPicPr>
          <p:nvPr/>
        </p:nvPicPr>
        <p:blipFill>
          <a:blip r:embed="rId2"/>
          <a:stretch>
            <a:fillRect/>
          </a:stretch>
        </p:blipFill>
        <p:spPr>
          <a:xfrm>
            <a:off x="3299778" y="68264"/>
            <a:ext cx="4705032" cy="6721475"/>
          </a:xfrm>
          <a:prstGeom prst="rect">
            <a:avLst/>
          </a:prstGeom>
          <a:noFill/>
        </p:spPr>
      </p:pic>
      <p:sp>
        <p:nvSpPr>
          <p:cNvPr id="4" name="Platshållare för bildnummer 3" hidden="1">
            <a:extLst>
              <a:ext uri="{FF2B5EF4-FFF2-40B4-BE49-F238E27FC236}">
                <a16:creationId xmlns:a16="http://schemas.microsoft.com/office/drawing/2014/main" id="{7EC46CA0-DFA4-4800-9E95-7AE558CE9CB4}"/>
              </a:ext>
            </a:extLst>
          </p:cNvPr>
          <p:cNvSpPr>
            <a:spLocks noGrp="1"/>
          </p:cNvSpPr>
          <p:nvPr>
            <p:ph type="sldNum" sz="quarter" idx="10"/>
          </p:nvPr>
        </p:nvSpPr>
        <p:spPr/>
        <p:txBody>
          <a:bodyPr/>
          <a:lstStyle/>
          <a:p>
            <a:pPr>
              <a:spcAft>
                <a:spcPts val="600"/>
              </a:spcAft>
              <a:defRPr/>
            </a:pPr>
            <a:fld id="{A9635372-5ECB-424B-91FB-319CD7FF7D18}" type="slidenum">
              <a:rPr lang="sv-SE" altLang="sv-SE" smtClean="0"/>
              <a:pPr>
                <a:spcAft>
                  <a:spcPts val="600"/>
                </a:spcAft>
                <a:defRPr/>
              </a:pPr>
              <a:t>19</a:t>
            </a:fld>
            <a:r>
              <a:rPr lang="sv-SE" altLang="sv-SE"/>
              <a:t>  Titel på presentationen  </a:t>
            </a:r>
            <a:fld id="{D840168A-15F6-499B-B307-C56F6E9C57C1}" type="datetime1">
              <a:rPr lang="sv-SE" altLang="sv-SE" smtClean="0"/>
              <a:pPr>
                <a:spcAft>
                  <a:spcPts val="600"/>
                </a:spcAft>
                <a:defRPr/>
              </a:pPr>
              <a:t>2023-04-03</a:t>
            </a:fld>
            <a:r>
              <a:rPr lang="sv-SE" altLang="sv-SE"/>
              <a:t> </a:t>
            </a:r>
          </a:p>
        </p:txBody>
      </p:sp>
      <p:sp>
        <p:nvSpPr>
          <p:cNvPr id="2" name="textruta 1">
            <a:extLst>
              <a:ext uri="{FF2B5EF4-FFF2-40B4-BE49-F238E27FC236}">
                <a16:creationId xmlns:a16="http://schemas.microsoft.com/office/drawing/2014/main" id="{D0EA7E19-F9B7-4927-85F9-B314601F9DC4}"/>
              </a:ext>
            </a:extLst>
          </p:cNvPr>
          <p:cNvSpPr txBox="1"/>
          <p:nvPr/>
        </p:nvSpPr>
        <p:spPr>
          <a:xfrm>
            <a:off x="8142136" y="310099"/>
            <a:ext cx="3919993" cy="4801314"/>
          </a:xfrm>
          <a:prstGeom prst="rect">
            <a:avLst/>
          </a:prstGeom>
          <a:noFill/>
        </p:spPr>
        <p:txBody>
          <a:bodyPr wrap="square" rtlCol="0">
            <a:spAutoFit/>
          </a:bodyPr>
          <a:lstStyle/>
          <a:p>
            <a:r>
              <a:rPr lang="sv-SE" dirty="0"/>
              <a:t>Inkomstförsäkring</a:t>
            </a:r>
          </a:p>
          <a:p>
            <a:endParaRPr lang="sv-SE" dirty="0"/>
          </a:p>
          <a:p>
            <a:r>
              <a:rPr lang="sv-SE" dirty="0"/>
              <a:t>Diagnosförsäkring</a:t>
            </a:r>
          </a:p>
          <a:p>
            <a:endParaRPr lang="sv-SE" dirty="0"/>
          </a:p>
          <a:p>
            <a:r>
              <a:rPr lang="sv-SE" dirty="0"/>
              <a:t>Hemförsäkring</a:t>
            </a:r>
          </a:p>
          <a:p>
            <a:endParaRPr lang="sv-SE" dirty="0"/>
          </a:p>
          <a:p>
            <a:r>
              <a:rPr lang="sv-SE" dirty="0"/>
              <a:t>Sjukförsäkring</a:t>
            </a:r>
          </a:p>
          <a:p>
            <a:endParaRPr lang="sv-SE" dirty="0"/>
          </a:p>
          <a:p>
            <a:r>
              <a:rPr lang="sv-SE" dirty="0"/>
              <a:t>Juristhjälp 3 </a:t>
            </a:r>
            <a:r>
              <a:rPr lang="sv-SE" dirty="0" err="1"/>
              <a:t>tim</a:t>
            </a:r>
            <a:endParaRPr lang="sv-SE" dirty="0"/>
          </a:p>
          <a:p>
            <a:endParaRPr lang="sv-SE" dirty="0"/>
          </a:p>
          <a:p>
            <a:r>
              <a:rPr lang="sv-SE" dirty="0"/>
              <a:t>Medlemsolycksfall fritid</a:t>
            </a:r>
          </a:p>
          <a:p>
            <a:endParaRPr lang="sv-SE" dirty="0"/>
          </a:p>
          <a:p>
            <a:r>
              <a:rPr lang="sv-SE" dirty="0"/>
              <a:t>Barngruppliv</a:t>
            </a:r>
          </a:p>
          <a:p>
            <a:endParaRPr lang="sv-SE" dirty="0"/>
          </a:p>
          <a:p>
            <a:r>
              <a:rPr lang="sv-SE" b="1" dirty="0"/>
              <a:t>Logga in på Folksam.se Pappers för mer utförlig information vad som ingår i medlemskapet</a:t>
            </a:r>
          </a:p>
        </p:txBody>
      </p:sp>
    </p:spTree>
    <p:extLst>
      <p:ext uri="{BB962C8B-B14F-4D97-AF65-F5344CB8AC3E}">
        <p14:creationId xmlns:p14="http://schemas.microsoft.com/office/powerpoint/2010/main" val="3113846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Platshållare för bildnummer 3"/>
          <p:cNvSpPr txBox="1">
            <a:spLocks noGrp="1"/>
          </p:cNvSpPr>
          <p:nvPr/>
        </p:nvSpPr>
        <p:spPr bwMode="auto">
          <a:xfrm>
            <a:off x="2200275" y="6380164"/>
            <a:ext cx="7251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600"/>
              </a:lnSpc>
              <a:buClr>
                <a:schemeClr val="folHlink"/>
              </a:buClr>
              <a:buChar char="•"/>
              <a:defRPr sz="2400">
                <a:solidFill>
                  <a:schemeClr val="tx1"/>
                </a:solidFill>
                <a:latin typeface="Helvetica" panose="020B0604020202020204" pitchFamily="34" charset="0"/>
              </a:defRPr>
            </a:lvl1pPr>
            <a:lvl2pPr marL="742950" indent="-285750">
              <a:lnSpc>
                <a:spcPts val="2400"/>
              </a:lnSpc>
              <a:spcBef>
                <a:spcPct val="20000"/>
              </a:spcBef>
              <a:buClr>
                <a:schemeClr val="folHlink"/>
              </a:buClr>
              <a:buChar char="•"/>
              <a:defRPr sz="2000">
                <a:solidFill>
                  <a:schemeClr val="tx1"/>
                </a:solidFill>
                <a:latin typeface="Helvetica" panose="020B0604020202020204" pitchFamily="34" charset="0"/>
              </a:defRPr>
            </a:lvl2pPr>
            <a:lvl3pPr marL="1143000" indent="-228600">
              <a:lnSpc>
                <a:spcPts val="1900"/>
              </a:lnSpc>
              <a:spcBef>
                <a:spcPct val="20000"/>
              </a:spcBef>
              <a:buClr>
                <a:schemeClr val="folHlink"/>
              </a:buClr>
              <a:buChar char="•"/>
              <a:defRPr sz="1600">
                <a:solidFill>
                  <a:schemeClr val="tx1"/>
                </a:solidFill>
                <a:latin typeface="Helvetica" panose="020B0604020202020204" pitchFamily="34" charset="0"/>
              </a:defRPr>
            </a:lvl3pPr>
            <a:lvl4pPr marL="1600200" indent="-228600">
              <a:lnSpc>
                <a:spcPts val="1400"/>
              </a:lnSpc>
              <a:spcBef>
                <a:spcPct val="20000"/>
              </a:spcBef>
              <a:buClr>
                <a:schemeClr val="folHlink"/>
              </a:buClr>
              <a:buChar char="•"/>
              <a:defRPr sz="1200">
                <a:solidFill>
                  <a:schemeClr val="tx1"/>
                </a:solidFill>
                <a:latin typeface="Helvetica" panose="020B0604020202020204" pitchFamily="34" charset="0"/>
              </a:defRPr>
            </a:lvl4pPr>
            <a:lvl5pPr marL="2057400" indent="-228600">
              <a:lnSpc>
                <a:spcPts val="1100"/>
              </a:lnSpc>
              <a:spcBef>
                <a:spcPct val="20000"/>
              </a:spcBef>
              <a:buClr>
                <a:schemeClr val="folHlink"/>
              </a:buClr>
              <a:buChar char="•"/>
              <a:defRPr sz="900">
                <a:solidFill>
                  <a:schemeClr val="tx1"/>
                </a:solidFill>
                <a:latin typeface="Helvetica" panose="020B0604020202020204" pitchFamily="34" charset="0"/>
              </a:defRPr>
            </a:lvl5pPr>
            <a:lvl6pPr marL="25146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6pPr>
            <a:lvl7pPr marL="29718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7pPr>
            <a:lvl8pPr marL="34290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8pPr>
            <a:lvl9pPr marL="38862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9pPr>
          </a:lstStyle>
          <a:p>
            <a:pPr eaLnBrk="1" hangingPunct="1">
              <a:lnSpc>
                <a:spcPct val="100000"/>
              </a:lnSpc>
              <a:buClrTx/>
              <a:buFontTx/>
              <a:buNone/>
            </a:pPr>
            <a:fld id="{AE893DB1-F70A-4016-A30F-7283084E6A39}" type="slidenum">
              <a:rPr lang="sv-SE" altLang="sv-SE" sz="800">
                <a:solidFill>
                  <a:schemeClr val="bg2"/>
                </a:solidFill>
              </a:rPr>
              <a:pPr eaLnBrk="1" hangingPunct="1">
                <a:lnSpc>
                  <a:spcPct val="100000"/>
                </a:lnSpc>
                <a:buClrTx/>
                <a:buFontTx/>
                <a:buNone/>
              </a:pPr>
              <a:t>2</a:t>
            </a:fld>
            <a:r>
              <a:rPr lang="sv-SE" altLang="sv-SE" sz="800" dirty="0">
                <a:solidFill>
                  <a:schemeClr val="bg2"/>
                </a:solidFill>
              </a:rPr>
              <a:t>  Försäkringsgenomgång </a:t>
            </a:r>
            <a:fld id="{75DB02BA-30F1-43E7-8AE3-70EE0B6FBFB4}" type="datetime1">
              <a:rPr lang="sv-SE" altLang="sv-SE" sz="800">
                <a:solidFill>
                  <a:schemeClr val="bg2"/>
                </a:solidFill>
              </a:rPr>
              <a:pPr eaLnBrk="1" hangingPunct="1">
                <a:lnSpc>
                  <a:spcPct val="100000"/>
                </a:lnSpc>
                <a:buClrTx/>
                <a:buFontTx/>
                <a:buNone/>
              </a:pPr>
              <a:t>2023-04-03</a:t>
            </a:fld>
            <a:r>
              <a:rPr lang="sv-SE" altLang="sv-SE" sz="800" dirty="0">
                <a:solidFill>
                  <a:schemeClr val="bg2"/>
                </a:solidFill>
              </a:rPr>
              <a:t> </a:t>
            </a:r>
          </a:p>
        </p:txBody>
      </p:sp>
      <p:sp>
        <p:nvSpPr>
          <p:cNvPr id="11267" name="Rectangle 4"/>
          <p:cNvSpPr>
            <a:spLocks noGrp="1" noChangeArrowheads="1"/>
          </p:cNvSpPr>
          <p:nvPr>
            <p:ph type="title" idx="4294967295"/>
          </p:nvPr>
        </p:nvSpPr>
        <p:spPr>
          <a:xfrm>
            <a:off x="2015440" y="110042"/>
            <a:ext cx="7772400" cy="609600"/>
          </a:xfrm>
          <a:noFill/>
        </p:spPr>
        <p:txBody>
          <a:bodyPr>
            <a:normAutofit fontScale="90000"/>
          </a:bodyPr>
          <a:lstStyle/>
          <a:p>
            <a:pPr algn="ctr" eaLnBrk="1" hangingPunct="1"/>
            <a:r>
              <a:rPr lang="sv-SE" altLang="sv-SE" dirty="0">
                <a:solidFill>
                  <a:srgbClr val="009FE4"/>
                </a:solidFill>
              </a:rPr>
              <a:t>Försäkringar via kollektivavtalet</a:t>
            </a:r>
          </a:p>
        </p:txBody>
      </p:sp>
      <p:sp>
        <p:nvSpPr>
          <p:cNvPr id="11268" name="Rectangle 4"/>
          <p:cNvSpPr>
            <a:spLocks noChangeArrowheads="1"/>
          </p:cNvSpPr>
          <p:nvPr/>
        </p:nvSpPr>
        <p:spPr bwMode="auto">
          <a:xfrm>
            <a:off x="3962400" y="3731221"/>
            <a:ext cx="181822" cy="309958"/>
          </a:xfrm>
          <a:prstGeom prst="rect">
            <a:avLst/>
          </a:prstGeom>
          <a:solidFill>
            <a:schemeClr val="bg1"/>
          </a:solidFill>
          <a:ln w="12700">
            <a:solidFill>
              <a:srgbClr val="000000"/>
            </a:solidFill>
            <a:miter lim="800000"/>
            <a:headEnd/>
            <a:tailEnd/>
          </a:ln>
          <a:effectLst>
            <a:prstShdw prst="shdw17" dist="17961" dir="13500000">
              <a:srgbClr val="000000"/>
            </a:prstShdw>
          </a:effectLst>
        </p:spPr>
        <p:txBody>
          <a:bodyPr wrap="none" lIns="90000" tIns="46800" rIns="90000" bIns="46800" anchor="ctr">
            <a:spAutoFit/>
          </a:bodyPr>
          <a:lstStyle>
            <a:lvl1pPr>
              <a:lnSpc>
                <a:spcPts val="2600"/>
              </a:lnSpc>
              <a:buClr>
                <a:schemeClr val="folHlink"/>
              </a:buClr>
              <a:buChar char="•"/>
              <a:defRPr sz="2400">
                <a:solidFill>
                  <a:schemeClr val="tx1"/>
                </a:solidFill>
                <a:latin typeface="Helvetica" panose="020B0604020202020204" pitchFamily="34" charset="0"/>
              </a:defRPr>
            </a:lvl1pPr>
            <a:lvl2pPr marL="742950" indent="-285750">
              <a:lnSpc>
                <a:spcPts val="2400"/>
              </a:lnSpc>
              <a:spcBef>
                <a:spcPct val="20000"/>
              </a:spcBef>
              <a:buClr>
                <a:schemeClr val="folHlink"/>
              </a:buClr>
              <a:buChar char="•"/>
              <a:defRPr sz="2000">
                <a:solidFill>
                  <a:schemeClr val="tx1"/>
                </a:solidFill>
                <a:latin typeface="Helvetica" panose="020B0604020202020204" pitchFamily="34" charset="0"/>
              </a:defRPr>
            </a:lvl2pPr>
            <a:lvl3pPr marL="1143000" indent="-228600">
              <a:lnSpc>
                <a:spcPts val="1900"/>
              </a:lnSpc>
              <a:spcBef>
                <a:spcPct val="20000"/>
              </a:spcBef>
              <a:buClr>
                <a:schemeClr val="folHlink"/>
              </a:buClr>
              <a:buChar char="•"/>
              <a:defRPr sz="1600">
                <a:solidFill>
                  <a:schemeClr val="tx1"/>
                </a:solidFill>
                <a:latin typeface="Helvetica" panose="020B0604020202020204" pitchFamily="34" charset="0"/>
              </a:defRPr>
            </a:lvl3pPr>
            <a:lvl4pPr marL="1600200" indent="-228600">
              <a:lnSpc>
                <a:spcPts val="1400"/>
              </a:lnSpc>
              <a:spcBef>
                <a:spcPct val="20000"/>
              </a:spcBef>
              <a:buClr>
                <a:schemeClr val="folHlink"/>
              </a:buClr>
              <a:buChar char="•"/>
              <a:defRPr sz="1200">
                <a:solidFill>
                  <a:schemeClr val="tx1"/>
                </a:solidFill>
                <a:latin typeface="Helvetica" panose="020B0604020202020204" pitchFamily="34" charset="0"/>
              </a:defRPr>
            </a:lvl4pPr>
            <a:lvl5pPr marL="2057400" indent="-228600">
              <a:lnSpc>
                <a:spcPts val="1100"/>
              </a:lnSpc>
              <a:spcBef>
                <a:spcPct val="20000"/>
              </a:spcBef>
              <a:buClr>
                <a:schemeClr val="folHlink"/>
              </a:buClr>
              <a:buChar char="•"/>
              <a:defRPr sz="900">
                <a:solidFill>
                  <a:schemeClr val="tx1"/>
                </a:solidFill>
                <a:latin typeface="Helvetica" panose="020B0604020202020204" pitchFamily="34" charset="0"/>
              </a:defRPr>
            </a:lvl5pPr>
            <a:lvl6pPr marL="25146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6pPr>
            <a:lvl7pPr marL="29718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7pPr>
            <a:lvl8pPr marL="34290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8pPr>
            <a:lvl9pPr marL="38862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9pPr>
          </a:lstStyle>
          <a:p>
            <a:pPr eaLnBrk="1" hangingPunct="1">
              <a:lnSpc>
                <a:spcPct val="100000"/>
              </a:lnSpc>
              <a:spcBef>
                <a:spcPct val="50000"/>
              </a:spcBef>
              <a:buClrTx/>
              <a:buFontTx/>
              <a:buNone/>
            </a:pPr>
            <a:endParaRPr lang="sv-SE" altLang="sv-SE" sz="1400" dirty="0"/>
          </a:p>
        </p:txBody>
      </p:sp>
      <p:sp>
        <p:nvSpPr>
          <p:cNvPr id="11269" name="Rectangle 5"/>
          <p:cNvSpPr>
            <a:spLocks noChangeArrowheads="1"/>
          </p:cNvSpPr>
          <p:nvPr/>
        </p:nvSpPr>
        <p:spPr bwMode="auto">
          <a:xfrm>
            <a:off x="6172200" y="3731221"/>
            <a:ext cx="181822" cy="309958"/>
          </a:xfrm>
          <a:prstGeom prst="rect">
            <a:avLst/>
          </a:prstGeom>
          <a:solidFill>
            <a:schemeClr val="bg1"/>
          </a:solidFill>
          <a:ln w="12700">
            <a:solidFill>
              <a:srgbClr val="000000"/>
            </a:solidFill>
            <a:miter lim="800000"/>
            <a:headEnd/>
            <a:tailEnd/>
          </a:ln>
          <a:effectLst>
            <a:prstShdw prst="shdw17" dist="17961" dir="13500000">
              <a:srgbClr val="000000"/>
            </a:prstShdw>
          </a:effectLst>
        </p:spPr>
        <p:txBody>
          <a:bodyPr wrap="none" lIns="90000" tIns="46800" rIns="90000" bIns="46800" anchor="ctr">
            <a:spAutoFit/>
          </a:bodyPr>
          <a:lstStyle>
            <a:lvl1pPr>
              <a:lnSpc>
                <a:spcPts val="2600"/>
              </a:lnSpc>
              <a:buClr>
                <a:schemeClr val="folHlink"/>
              </a:buClr>
              <a:buChar char="•"/>
              <a:defRPr sz="2400">
                <a:solidFill>
                  <a:schemeClr val="tx1"/>
                </a:solidFill>
                <a:latin typeface="Helvetica" panose="020B0604020202020204" pitchFamily="34" charset="0"/>
              </a:defRPr>
            </a:lvl1pPr>
            <a:lvl2pPr marL="742950" indent="-285750">
              <a:lnSpc>
                <a:spcPts val="2400"/>
              </a:lnSpc>
              <a:spcBef>
                <a:spcPct val="20000"/>
              </a:spcBef>
              <a:buClr>
                <a:schemeClr val="folHlink"/>
              </a:buClr>
              <a:buChar char="•"/>
              <a:defRPr sz="2000">
                <a:solidFill>
                  <a:schemeClr val="tx1"/>
                </a:solidFill>
                <a:latin typeface="Helvetica" panose="020B0604020202020204" pitchFamily="34" charset="0"/>
              </a:defRPr>
            </a:lvl2pPr>
            <a:lvl3pPr marL="1143000" indent="-228600">
              <a:lnSpc>
                <a:spcPts val="1900"/>
              </a:lnSpc>
              <a:spcBef>
                <a:spcPct val="20000"/>
              </a:spcBef>
              <a:buClr>
                <a:schemeClr val="folHlink"/>
              </a:buClr>
              <a:buChar char="•"/>
              <a:defRPr sz="1600">
                <a:solidFill>
                  <a:schemeClr val="tx1"/>
                </a:solidFill>
                <a:latin typeface="Helvetica" panose="020B0604020202020204" pitchFamily="34" charset="0"/>
              </a:defRPr>
            </a:lvl3pPr>
            <a:lvl4pPr marL="1600200" indent="-228600">
              <a:lnSpc>
                <a:spcPts val="1400"/>
              </a:lnSpc>
              <a:spcBef>
                <a:spcPct val="20000"/>
              </a:spcBef>
              <a:buClr>
                <a:schemeClr val="folHlink"/>
              </a:buClr>
              <a:buChar char="•"/>
              <a:defRPr sz="1200">
                <a:solidFill>
                  <a:schemeClr val="tx1"/>
                </a:solidFill>
                <a:latin typeface="Helvetica" panose="020B0604020202020204" pitchFamily="34" charset="0"/>
              </a:defRPr>
            </a:lvl4pPr>
            <a:lvl5pPr marL="2057400" indent="-228600">
              <a:lnSpc>
                <a:spcPts val="1100"/>
              </a:lnSpc>
              <a:spcBef>
                <a:spcPct val="20000"/>
              </a:spcBef>
              <a:buClr>
                <a:schemeClr val="folHlink"/>
              </a:buClr>
              <a:buChar char="•"/>
              <a:defRPr sz="900">
                <a:solidFill>
                  <a:schemeClr val="tx1"/>
                </a:solidFill>
                <a:latin typeface="Helvetica" panose="020B0604020202020204" pitchFamily="34" charset="0"/>
              </a:defRPr>
            </a:lvl5pPr>
            <a:lvl6pPr marL="25146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6pPr>
            <a:lvl7pPr marL="29718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7pPr>
            <a:lvl8pPr marL="34290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8pPr>
            <a:lvl9pPr marL="38862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9pPr>
          </a:lstStyle>
          <a:p>
            <a:pPr eaLnBrk="1" hangingPunct="1">
              <a:lnSpc>
                <a:spcPct val="100000"/>
              </a:lnSpc>
              <a:spcBef>
                <a:spcPct val="50000"/>
              </a:spcBef>
              <a:buClrTx/>
              <a:buFontTx/>
              <a:buNone/>
            </a:pPr>
            <a:endParaRPr lang="sv-SE" altLang="sv-SE" sz="1400" dirty="0"/>
          </a:p>
        </p:txBody>
      </p:sp>
      <p:sp>
        <p:nvSpPr>
          <p:cNvPr id="11270" name="Rectangle 6"/>
          <p:cNvSpPr>
            <a:spLocks noChangeArrowheads="1"/>
          </p:cNvSpPr>
          <p:nvPr/>
        </p:nvSpPr>
        <p:spPr bwMode="auto">
          <a:xfrm>
            <a:off x="7333171" y="2072352"/>
            <a:ext cx="181822" cy="309958"/>
          </a:xfrm>
          <a:prstGeom prst="rect">
            <a:avLst/>
          </a:prstGeom>
          <a:solidFill>
            <a:schemeClr val="bg1"/>
          </a:solidFill>
          <a:ln w="12700">
            <a:solidFill>
              <a:srgbClr val="000000"/>
            </a:solidFill>
            <a:miter lim="800000"/>
            <a:headEnd/>
            <a:tailEnd/>
          </a:ln>
          <a:effectLst>
            <a:prstShdw prst="shdw17" dist="17961" dir="13500000">
              <a:srgbClr val="000000"/>
            </a:prstShdw>
          </a:effectLst>
        </p:spPr>
        <p:txBody>
          <a:bodyPr wrap="none" lIns="90000" tIns="46800" rIns="90000" bIns="46800" anchor="ctr">
            <a:spAutoFit/>
          </a:bodyPr>
          <a:lstStyle>
            <a:lvl1pPr>
              <a:lnSpc>
                <a:spcPts val="2600"/>
              </a:lnSpc>
              <a:buClr>
                <a:schemeClr val="folHlink"/>
              </a:buClr>
              <a:buChar char="•"/>
              <a:defRPr sz="2400">
                <a:solidFill>
                  <a:schemeClr val="tx1"/>
                </a:solidFill>
                <a:latin typeface="Helvetica" panose="020B0604020202020204" pitchFamily="34" charset="0"/>
              </a:defRPr>
            </a:lvl1pPr>
            <a:lvl2pPr marL="742950" indent="-285750">
              <a:lnSpc>
                <a:spcPts val="2400"/>
              </a:lnSpc>
              <a:spcBef>
                <a:spcPct val="20000"/>
              </a:spcBef>
              <a:buClr>
                <a:schemeClr val="folHlink"/>
              </a:buClr>
              <a:buChar char="•"/>
              <a:defRPr sz="2000">
                <a:solidFill>
                  <a:schemeClr val="tx1"/>
                </a:solidFill>
                <a:latin typeface="Helvetica" panose="020B0604020202020204" pitchFamily="34" charset="0"/>
              </a:defRPr>
            </a:lvl2pPr>
            <a:lvl3pPr marL="1143000" indent="-228600">
              <a:lnSpc>
                <a:spcPts val="1900"/>
              </a:lnSpc>
              <a:spcBef>
                <a:spcPct val="20000"/>
              </a:spcBef>
              <a:buClr>
                <a:schemeClr val="folHlink"/>
              </a:buClr>
              <a:buChar char="•"/>
              <a:defRPr sz="1600">
                <a:solidFill>
                  <a:schemeClr val="tx1"/>
                </a:solidFill>
                <a:latin typeface="Helvetica" panose="020B0604020202020204" pitchFamily="34" charset="0"/>
              </a:defRPr>
            </a:lvl3pPr>
            <a:lvl4pPr marL="1600200" indent="-228600">
              <a:lnSpc>
                <a:spcPts val="1400"/>
              </a:lnSpc>
              <a:spcBef>
                <a:spcPct val="20000"/>
              </a:spcBef>
              <a:buClr>
                <a:schemeClr val="folHlink"/>
              </a:buClr>
              <a:buChar char="•"/>
              <a:defRPr sz="1200">
                <a:solidFill>
                  <a:schemeClr val="tx1"/>
                </a:solidFill>
                <a:latin typeface="Helvetica" panose="020B0604020202020204" pitchFamily="34" charset="0"/>
              </a:defRPr>
            </a:lvl4pPr>
            <a:lvl5pPr marL="2057400" indent="-228600">
              <a:lnSpc>
                <a:spcPts val="1100"/>
              </a:lnSpc>
              <a:spcBef>
                <a:spcPct val="20000"/>
              </a:spcBef>
              <a:buClr>
                <a:schemeClr val="folHlink"/>
              </a:buClr>
              <a:buChar char="•"/>
              <a:defRPr sz="900">
                <a:solidFill>
                  <a:schemeClr val="tx1"/>
                </a:solidFill>
                <a:latin typeface="Helvetica" panose="020B0604020202020204" pitchFamily="34" charset="0"/>
              </a:defRPr>
            </a:lvl5pPr>
            <a:lvl6pPr marL="25146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6pPr>
            <a:lvl7pPr marL="29718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7pPr>
            <a:lvl8pPr marL="34290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8pPr>
            <a:lvl9pPr marL="38862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9pPr>
          </a:lstStyle>
          <a:p>
            <a:pPr eaLnBrk="1" hangingPunct="1">
              <a:lnSpc>
                <a:spcPct val="100000"/>
              </a:lnSpc>
              <a:spcBef>
                <a:spcPct val="50000"/>
              </a:spcBef>
              <a:buClrTx/>
              <a:buFontTx/>
              <a:buNone/>
            </a:pPr>
            <a:endParaRPr lang="sv-SE" altLang="sv-SE" sz="1400" dirty="0"/>
          </a:p>
        </p:txBody>
      </p:sp>
      <p:sp>
        <p:nvSpPr>
          <p:cNvPr id="11271" name="Rectangle 7"/>
          <p:cNvSpPr>
            <a:spLocks noChangeArrowheads="1"/>
          </p:cNvSpPr>
          <p:nvPr/>
        </p:nvSpPr>
        <p:spPr bwMode="auto">
          <a:xfrm>
            <a:off x="2708275" y="2054821"/>
            <a:ext cx="181822" cy="309958"/>
          </a:xfrm>
          <a:prstGeom prst="rect">
            <a:avLst/>
          </a:prstGeom>
          <a:solidFill>
            <a:schemeClr val="bg1"/>
          </a:solidFill>
          <a:ln w="12700">
            <a:solidFill>
              <a:srgbClr val="000000"/>
            </a:solidFill>
            <a:miter lim="800000"/>
            <a:headEnd/>
            <a:tailEnd/>
          </a:ln>
          <a:effectLst>
            <a:prstShdw prst="shdw17" dist="17961" dir="13500000">
              <a:srgbClr val="000000"/>
            </a:prstShdw>
          </a:effectLst>
        </p:spPr>
        <p:txBody>
          <a:bodyPr wrap="none" lIns="90000" tIns="46800" rIns="90000" bIns="46800" anchor="ctr">
            <a:spAutoFit/>
          </a:bodyPr>
          <a:lstStyle>
            <a:lvl1pPr>
              <a:lnSpc>
                <a:spcPts val="2600"/>
              </a:lnSpc>
              <a:buClr>
                <a:schemeClr val="folHlink"/>
              </a:buClr>
              <a:buChar char="•"/>
              <a:defRPr sz="2400">
                <a:solidFill>
                  <a:schemeClr val="tx1"/>
                </a:solidFill>
                <a:latin typeface="Helvetica" panose="020B0604020202020204" pitchFamily="34" charset="0"/>
              </a:defRPr>
            </a:lvl1pPr>
            <a:lvl2pPr marL="742950" indent="-285750">
              <a:lnSpc>
                <a:spcPts val="2400"/>
              </a:lnSpc>
              <a:spcBef>
                <a:spcPct val="20000"/>
              </a:spcBef>
              <a:buClr>
                <a:schemeClr val="folHlink"/>
              </a:buClr>
              <a:buChar char="•"/>
              <a:defRPr sz="2000">
                <a:solidFill>
                  <a:schemeClr val="tx1"/>
                </a:solidFill>
                <a:latin typeface="Helvetica" panose="020B0604020202020204" pitchFamily="34" charset="0"/>
              </a:defRPr>
            </a:lvl2pPr>
            <a:lvl3pPr marL="1143000" indent="-228600">
              <a:lnSpc>
                <a:spcPts val="1900"/>
              </a:lnSpc>
              <a:spcBef>
                <a:spcPct val="20000"/>
              </a:spcBef>
              <a:buClr>
                <a:schemeClr val="folHlink"/>
              </a:buClr>
              <a:buChar char="•"/>
              <a:defRPr sz="1600">
                <a:solidFill>
                  <a:schemeClr val="tx1"/>
                </a:solidFill>
                <a:latin typeface="Helvetica" panose="020B0604020202020204" pitchFamily="34" charset="0"/>
              </a:defRPr>
            </a:lvl3pPr>
            <a:lvl4pPr marL="1600200" indent="-228600">
              <a:lnSpc>
                <a:spcPts val="1400"/>
              </a:lnSpc>
              <a:spcBef>
                <a:spcPct val="20000"/>
              </a:spcBef>
              <a:buClr>
                <a:schemeClr val="folHlink"/>
              </a:buClr>
              <a:buChar char="•"/>
              <a:defRPr sz="1200">
                <a:solidFill>
                  <a:schemeClr val="tx1"/>
                </a:solidFill>
                <a:latin typeface="Helvetica" panose="020B0604020202020204" pitchFamily="34" charset="0"/>
              </a:defRPr>
            </a:lvl4pPr>
            <a:lvl5pPr marL="2057400" indent="-228600">
              <a:lnSpc>
                <a:spcPts val="1100"/>
              </a:lnSpc>
              <a:spcBef>
                <a:spcPct val="20000"/>
              </a:spcBef>
              <a:buClr>
                <a:schemeClr val="folHlink"/>
              </a:buClr>
              <a:buChar char="•"/>
              <a:defRPr sz="900">
                <a:solidFill>
                  <a:schemeClr val="tx1"/>
                </a:solidFill>
                <a:latin typeface="Helvetica" panose="020B0604020202020204" pitchFamily="34" charset="0"/>
              </a:defRPr>
            </a:lvl5pPr>
            <a:lvl6pPr marL="25146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6pPr>
            <a:lvl7pPr marL="29718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7pPr>
            <a:lvl8pPr marL="34290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8pPr>
            <a:lvl9pPr marL="38862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9pPr>
          </a:lstStyle>
          <a:p>
            <a:pPr eaLnBrk="1" hangingPunct="1">
              <a:lnSpc>
                <a:spcPct val="100000"/>
              </a:lnSpc>
              <a:spcBef>
                <a:spcPct val="50000"/>
              </a:spcBef>
              <a:buClrTx/>
              <a:buFontTx/>
              <a:buNone/>
            </a:pPr>
            <a:endParaRPr lang="sv-SE" altLang="sv-SE" sz="1400" dirty="0"/>
          </a:p>
        </p:txBody>
      </p:sp>
      <p:sp>
        <p:nvSpPr>
          <p:cNvPr id="11272" name="Rectangle 8"/>
          <p:cNvSpPr>
            <a:spLocks noChangeArrowheads="1"/>
          </p:cNvSpPr>
          <p:nvPr/>
        </p:nvSpPr>
        <p:spPr bwMode="auto">
          <a:xfrm>
            <a:off x="4999038" y="2054821"/>
            <a:ext cx="181822" cy="309958"/>
          </a:xfrm>
          <a:prstGeom prst="rect">
            <a:avLst/>
          </a:prstGeom>
          <a:solidFill>
            <a:schemeClr val="bg1"/>
          </a:solidFill>
          <a:ln w="12700">
            <a:solidFill>
              <a:srgbClr val="000000"/>
            </a:solidFill>
            <a:miter lim="800000"/>
            <a:headEnd/>
            <a:tailEnd/>
          </a:ln>
          <a:effectLst>
            <a:prstShdw prst="shdw17" dist="17961" dir="13500000">
              <a:srgbClr val="000000"/>
            </a:prstShdw>
          </a:effectLst>
        </p:spPr>
        <p:txBody>
          <a:bodyPr wrap="none" lIns="90000" tIns="46800" rIns="90000" bIns="46800" anchor="ctr">
            <a:spAutoFit/>
          </a:bodyPr>
          <a:lstStyle>
            <a:lvl1pPr>
              <a:lnSpc>
                <a:spcPts val="2600"/>
              </a:lnSpc>
              <a:buClr>
                <a:schemeClr val="folHlink"/>
              </a:buClr>
              <a:buChar char="•"/>
              <a:defRPr sz="2400">
                <a:solidFill>
                  <a:schemeClr val="tx1"/>
                </a:solidFill>
                <a:latin typeface="Helvetica" panose="020B0604020202020204" pitchFamily="34" charset="0"/>
              </a:defRPr>
            </a:lvl1pPr>
            <a:lvl2pPr marL="742950" indent="-285750">
              <a:lnSpc>
                <a:spcPts val="2400"/>
              </a:lnSpc>
              <a:spcBef>
                <a:spcPct val="20000"/>
              </a:spcBef>
              <a:buClr>
                <a:schemeClr val="folHlink"/>
              </a:buClr>
              <a:buChar char="•"/>
              <a:defRPr sz="2000">
                <a:solidFill>
                  <a:schemeClr val="tx1"/>
                </a:solidFill>
                <a:latin typeface="Helvetica" panose="020B0604020202020204" pitchFamily="34" charset="0"/>
              </a:defRPr>
            </a:lvl2pPr>
            <a:lvl3pPr marL="1143000" indent="-228600">
              <a:lnSpc>
                <a:spcPts val="1900"/>
              </a:lnSpc>
              <a:spcBef>
                <a:spcPct val="20000"/>
              </a:spcBef>
              <a:buClr>
                <a:schemeClr val="folHlink"/>
              </a:buClr>
              <a:buChar char="•"/>
              <a:defRPr sz="1600">
                <a:solidFill>
                  <a:schemeClr val="tx1"/>
                </a:solidFill>
                <a:latin typeface="Helvetica" panose="020B0604020202020204" pitchFamily="34" charset="0"/>
              </a:defRPr>
            </a:lvl3pPr>
            <a:lvl4pPr marL="1600200" indent="-228600">
              <a:lnSpc>
                <a:spcPts val="1400"/>
              </a:lnSpc>
              <a:spcBef>
                <a:spcPct val="20000"/>
              </a:spcBef>
              <a:buClr>
                <a:schemeClr val="folHlink"/>
              </a:buClr>
              <a:buChar char="•"/>
              <a:defRPr sz="1200">
                <a:solidFill>
                  <a:schemeClr val="tx1"/>
                </a:solidFill>
                <a:latin typeface="Helvetica" panose="020B0604020202020204" pitchFamily="34" charset="0"/>
              </a:defRPr>
            </a:lvl4pPr>
            <a:lvl5pPr marL="2057400" indent="-228600">
              <a:lnSpc>
                <a:spcPts val="1100"/>
              </a:lnSpc>
              <a:spcBef>
                <a:spcPct val="20000"/>
              </a:spcBef>
              <a:buClr>
                <a:schemeClr val="folHlink"/>
              </a:buClr>
              <a:buChar char="•"/>
              <a:defRPr sz="900">
                <a:solidFill>
                  <a:schemeClr val="tx1"/>
                </a:solidFill>
                <a:latin typeface="Helvetica" panose="020B0604020202020204" pitchFamily="34" charset="0"/>
              </a:defRPr>
            </a:lvl5pPr>
            <a:lvl6pPr marL="25146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6pPr>
            <a:lvl7pPr marL="29718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7pPr>
            <a:lvl8pPr marL="34290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8pPr>
            <a:lvl9pPr marL="38862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9pPr>
          </a:lstStyle>
          <a:p>
            <a:pPr eaLnBrk="1" hangingPunct="1">
              <a:lnSpc>
                <a:spcPct val="100000"/>
              </a:lnSpc>
              <a:spcBef>
                <a:spcPct val="50000"/>
              </a:spcBef>
              <a:buClrTx/>
              <a:buFontTx/>
              <a:buNone/>
            </a:pPr>
            <a:endParaRPr lang="sv-SE" altLang="sv-SE" sz="1400" dirty="0"/>
          </a:p>
        </p:txBody>
      </p:sp>
      <p:sp>
        <p:nvSpPr>
          <p:cNvPr id="11273" name="Text Box 14"/>
          <p:cNvSpPr txBox="1">
            <a:spLocks noChangeArrowheads="1"/>
          </p:cNvSpPr>
          <p:nvPr/>
        </p:nvSpPr>
        <p:spPr bwMode="auto">
          <a:xfrm>
            <a:off x="2707245" y="1962767"/>
            <a:ext cx="19812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lnSpc>
                <a:spcPts val="2600"/>
              </a:lnSpc>
              <a:buClr>
                <a:schemeClr val="folHlink"/>
              </a:buClr>
              <a:buChar char="•"/>
              <a:defRPr sz="2400">
                <a:solidFill>
                  <a:schemeClr val="tx1"/>
                </a:solidFill>
                <a:latin typeface="Helvetica" panose="020B0604020202020204" pitchFamily="34" charset="0"/>
              </a:defRPr>
            </a:lvl1pPr>
            <a:lvl2pPr marL="742950" indent="-285750">
              <a:lnSpc>
                <a:spcPts val="2400"/>
              </a:lnSpc>
              <a:spcBef>
                <a:spcPct val="20000"/>
              </a:spcBef>
              <a:buClr>
                <a:schemeClr val="folHlink"/>
              </a:buClr>
              <a:buChar char="•"/>
              <a:defRPr sz="2000">
                <a:solidFill>
                  <a:schemeClr val="tx1"/>
                </a:solidFill>
                <a:latin typeface="Helvetica" panose="020B0604020202020204" pitchFamily="34" charset="0"/>
              </a:defRPr>
            </a:lvl2pPr>
            <a:lvl3pPr marL="1143000" indent="-228600">
              <a:lnSpc>
                <a:spcPts val="1900"/>
              </a:lnSpc>
              <a:spcBef>
                <a:spcPct val="20000"/>
              </a:spcBef>
              <a:buClr>
                <a:schemeClr val="folHlink"/>
              </a:buClr>
              <a:buChar char="•"/>
              <a:defRPr sz="1600">
                <a:solidFill>
                  <a:schemeClr val="tx1"/>
                </a:solidFill>
                <a:latin typeface="Helvetica" panose="020B0604020202020204" pitchFamily="34" charset="0"/>
              </a:defRPr>
            </a:lvl3pPr>
            <a:lvl4pPr marL="1600200" indent="-228600">
              <a:lnSpc>
                <a:spcPts val="1400"/>
              </a:lnSpc>
              <a:spcBef>
                <a:spcPct val="20000"/>
              </a:spcBef>
              <a:buClr>
                <a:schemeClr val="folHlink"/>
              </a:buClr>
              <a:buChar char="•"/>
              <a:defRPr sz="1200">
                <a:solidFill>
                  <a:schemeClr val="tx1"/>
                </a:solidFill>
                <a:latin typeface="Helvetica" panose="020B0604020202020204" pitchFamily="34" charset="0"/>
              </a:defRPr>
            </a:lvl4pPr>
            <a:lvl5pPr marL="2057400" indent="-228600">
              <a:lnSpc>
                <a:spcPts val="1100"/>
              </a:lnSpc>
              <a:spcBef>
                <a:spcPct val="20000"/>
              </a:spcBef>
              <a:buClr>
                <a:schemeClr val="folHlink"/>
              </a:buClr>
              <a:buChar char="•"/>
              <a:defRPr sz="900">
                <a:solidFill>
                  <a:schemeClr val="tx1"/>
                </a:solidFill>
                <a:latin typeface="Helvetica" panose="020B0604020202020204" pitchFamily="34" charset="0"/>
              </a:defRPr>
            </a:lvl5pPr>
            <a:lvl6pPr marL="25146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6pPr>
            <a:lvl7pPr marL="29718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7pPr>
            <a:lvl8pPr marL="34290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8pPr>
            <a:lvl9pPr marL="38862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9pPr>
          </a:lstStyle>
          <a:p>
            <a:pPr algn="ctr" eaLnBrk="1" hangingPunct="1">
              <a:lnSpc>
                <a:spcPct val="100000"/>
              </a:lnSpc>
              <a:spcBef>
                <a:spcPct val="50000"/>
              </a:spcBef>
              <a:buClrTx/>
              <a:buFontTx/>
              <a:buNone/>
            </a:pPr>
            <a:r>
              <a:rPr lang="sv-SE" altLang="sv-SE" sz="2000" b="1" dirty="0">
                <a:solidFill>
                  <a:srgbClr val="000000"/>
                </a:solidFill>
              </a:rPr>
              <a:t>AFA – AGS     </a:t>
            </a:r>
          </a:p>
        </p:txBody>
      </p:sp>
      <p:sp>
        <p:nvSpPr>
          <p:cNvPr id="11274" name="Text Box 15"/>
          <p:cNvSpPr txBox="1">
            <a:spLocks noChangeArrowheads="1"/>
          </p:cNvSpPr>
          <p:nvPr/>
        </p:nvSpPr>
        <p:spPr bwMode="auto">
          <a:xfrm>
            <a:off x="5029200" y="2057400"/>
            <a:ext cx="2057400" cy="725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lnSpc>
                <a:spcPts val="2600"/>
              </a:lnSpc>
              <a:buClr>
                <a:schemeClr val="folHlink"/>
              </a:buClr>
              <a:buChar char="•"/>
              <a:defRPr sz="2400">
                <a:solidFill>
                  <a:schemeClr val="tx1"/>
                </a:solidFill>
                <a:latin typeface="Helvetica" panose="020B0604020202020204" pitchFamily="34" charset="0"/>
              </a:defRPr>
            </a:lvl1pPr>
            <a:lvl2pPr marL="742950" indent="-285750">
              <a:lnSpc>
                <a:spcPts val="2400"/>
              </a:lnSpc>
              <a:spcBef>
                <a:spcPct val="20000"/>
              </a:spcBef>
              <a:buClr>
                <a:schemeClr val="folHlink"/>
              </a:buClr>
              <a:buChar char="•"/>
              <a:defRPr sz="2000">
                <a:solidFill>
                  <a:schemeClr val="tx1"/>
                </a:solidFill>
                <a:latin typeface="Helvetica" panose="020B0604020202020204" pitchFamily="34" charset="0"/>
              </a:defRPr>
            </a:lvl2pPr>
            <a:lvl3pPr marL="1143000" indent="-228600">
              <a:lnSpc>
                <a:spcPts val="1900"/>
              </a:lnSpc>
              <a:spcBef>
                <a:spcPct val="20000"/>
              </a:spcBef>
              <a:buClr>
                <a:schemeClr val="folHlink"/>
              </a:buClr>
              <a:buChar char="•"/>
              <a:defRPr sz="1600">
                <a:solidFill>
                  <a:schemeClr val="tx1"/>
                </a:solidFill>
                <a:latin typeface="Helvetica" panose="020B0604020202020204" pitchFamily="34" charset="0"/>
              </a:defRPr>
            </a:lvl3pPr>
            <a:lvl4pPr marL="1600200" indent="-228600">
              <a:lnSpc>
                <a:spcPts val="1400"/>
              </a:lnSpc>
              <a:spcBef>
                <a:spcPct val="20000"/>
              </a:spcBef>
              <a:buClr>
                <a:schemeClr val="folHlink"/>
              </a:buClr>
              <a:buChar char="•"/>
              <a:defRPr sz="1200">
                <a:solidFill>
                  <a:schemeClr val="tx1"/>
                </a:solidFill>
                <a:latin typeface="Helvetica" panose="020B0604020202020204" pitchFamily="34" charset="0"/>
              </a:defRPr>
            </a:lvl4pPr>
            <a:lvl5pPr marL="2057400" indent="-228600">
              <a:lnSpc>
                <a:spcPts val="1100"/>
              </a:lnSpc>
              <a:spcBef>
                <a:spcPct val="20000"/>
              </a:spcBef>
              <a:buClr>
                <a:schemeClr val="folHlink"/>
              </a:buClr>
              <a:buChar char="•"/>
              <a:defRPr sz="900">
                <a:solidFill>
                  <a:schemeClr val="tx1"/>
                </a:solidFill>
                <a:latin typeface="Helvetica" panose="020B0604020202020204" pitchFamily="34" charset="0"/>
              </a:defRPr>
            </a:lvl5pPr>
            <a:lvl6pPr marL="25146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6pPr>
            <a:lvl7pPr marL="29718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7pPr>
            <a:lvl8pPr marL="34290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8pPr>
            <a:lvl9pPr marL="38862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9pPr>
          </a:lstStyle>
          <a:p>
            <a:pPr algn="ctr" eaLnBrk="1" hangingPunct="1">
              <a:lnSpc>
                <a:spcPct val="100000"/>
              </a:lnSpc>
              <a:spcBef>
                <a:spcPct val="50000"/>
              </a:spcBef>
              <a:buClrTx/>
              <a:buFontTx/>
              <a:buNone/>
            </a:pPr>
            <a:r>
              <a:rPr lang="sv-SE" altLang="sv-SE" sz="2000" b="1" dirty="0">
                <a:solidFill>
                  <a:srgbClr val="000000"/>
                </a:solidFill>
              </a:rPr>
              <a:t>AFA – TFA</a:t>
            </a:r>
          </a:p>
          <a:p>
            <a:pPr algn="ctr" eaLnBrk="1" hangingPunct="1">
              <a:lnSpc>
                <a:spcPct val="100000"/>
              </a:lnSpc>
              <a:spcBef>
                <a:spcPct val="50000"/>
              </a:spcBef>
              <a:buClrTx/>
              <a:buFontTx/>
              <a:buNone/>
            </a:pPr>
            <a:r>
              <a:rPr lang="sv-SE" altLang="sv-SE" sz="1400" dirty="0">
                <a:solidFill>
                  <a:srgbClr val="000000"/>
                </a:solidFill>
              </a:rPr>
              <a:t>OF, Sjuk, Färd, Smitta</a:t>
            </a:r>
          </a:p>
        </p:txBody>
      </p:sp>
      <p:sp>
        <p:nvSpPr>
          <p:cNvPr id="11275" name="Text Box 16"/>
          <p:cNvSpPr txBox="1">
            <a:spLocks noChangeArrowheads="1"/>
          </p:cNvSpPr>
          <p:nvPr/>
        </p:nvSpPr>
        <p:spPr bwMode="auto">
          <a:xfrm>
            <a:off x="7315200" y="1920876"/>
            <a:ext cx="2057400" cy="1217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lnSpc>
                <a:spcPts val="2600"/>
              </a:lnSpc>
              <a:buClr>
                <a:schemeClr val="folHlink"/>
              </a:buClr>
              <a:buChar char="•"/>
              <a:defRPr sz="2400">
                <a:solidFill>
                  <a:schemeClr val="tx1"/>
                </a:solidFill>
                <a:latin typeface="Helvetica" panose="020B0604020202020204" pitchFamily="34" charset="0"/>
              </a:defRPr>
            </a:lvl1pPr>
            <a:lvl2pPr marL="742950" indent="-285750">
              <a:lnSpc>
                <a:spcPts val="2400"/>
              </a:lnSpc>
              <a:spcBef>
                <a:spcPct val="20000"/>
              </a:spcBef>
              <a:buClr>
                <a:schemeClr val="folHlink"/>
              </a:buClr>
              <a:buChar char="•"/>
              <a:defRPr sz="2000">
                <a:solidFill>
                  <a:schemeClr val="tx1"/>
                </a:solidFill>
                <a:latin typeface="Helvetica" panose="020B0604020202020204" pitchFamily="34" charset="0"/>
              </a:defRPr>
            </a:lvl2pPr>
            <a:lvl3pPr marL="1143000" indent="-228600">
              <a:lnSpc>
                <a:spcPts val="1900"/>
              </a:lnSpc>
              <a:spcBef>
                <a:spcPct val="20000"/>
              </a:spcBef>
              <a:buClr>
                <a:schemeClr val="folHlink"/>
              </a:buClr>
              <a:buChar char="•"/>
              <a:defRPr sz="1600">
                <a:solidFill>
                  <a:schemeClr val="tx1"/>
                </a:solidFill>
                <a:latin typeface="Helvetica" panose="020B0604020202020204" pitchFamily="34" charset="0"/>
              </a:defRPr>
            </a:lvl3pPr>
            <a:lvl4pPr marL="1600200" indent="-228600">
              <a:lnSpc>
                <a:spcPts val="1400"/>
              </a:lnSpc>
              <a:spcBef>
                <a:spcPct val="20000"/>
              </a:spcBef>
              <a:buClr>
                <a:schemeClr val="folHlink"/>
              </a:buClr>
              <a:buChar char="•"/>
              <a:defRPr sz="1200">
                <a:solidFill>
                  <a:schemeClr val="tx1"/>
                </a:solidFill>
                <a:latin typeface="Helvetica" panose="020B0604020202020204" pitchFamily="34" charset="0"/>
              </a:defRPr>
            </a:lvl4pPr>
            <a:lvl5pPr marL="2057400" indent="-228600">
              <a:lnSpc>
                <a:spcPts val="1100"/>
              </a:lnSpc>
              <a:spcBef>
                <a:spcPct val="20000"/>
              </a:spcBef>
              <a:buClr>
                <a:schemeClr val="folHlink"/>
              </a:buClr>
              <a:buChar char="•"/>
              <a:defRPr sz="900">
                <a:solidFill>
                  <a:schemeClr val="tx1"/>
                </a:solidFill>
                <a:latin typeface="Helvetica" panose="020B0604020202020204" pitchFamily="34" charset="0"/>
              </a:defRPr>
            </a:lvl5pPr>
            <a:lvl6pPr marL="25146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6pPr>
            <a:lvl7pPr marL="29718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7pPr>
            <a:lvl8pPr marL="34290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8pPr>
            <a:lvl9pPr marL="38862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9pPr>
          </a:lstStyle>
          <a:p>
            <a:pPr algn="ctr" eaLnBrk="1" hangingPunct="1">
              <a:lnSpc>
                <a:spcPct val="100000"/>
              </a:lnSpc>
              <a:spcBef>
                <a:spcPct val="50000"/>
              </a:spcBef>
              <a:buClrTx/>
              <a:buFontTx/>
              <a:buNone/>
            </a:pPr>
            <a:r>
              <a:rPr lang="sv-SE" altLang="sv-SE" sz="2000" b="1" dirty="0">
                <a:solidFill>
                  <a:srgbClr val="000000"/>
                </a:solidFill>
              </a:rPr>
              <a:t>AFA – TGL</a:t>
            </a:r>
          </a:p>
          <a:p>
            <a:pPr algn="ctr" eaLnBrk="1" hangingPunct="1">
              <a:lnSpc>
                <a:spcPct val="100000"/>
              </a:lnSpc>
              <a:spcBef>
                <a:spcPct val="50000"/>
              </a:spcBef>
              <a:buClrTx/>
              <a:buFontTx/>
              <a:buNone/>
            </a:pPr>
            <a:r>
              <a:rPr lang="sv-SE" altLang="sv-SE" sz="1400" dirty="0">
                <a:solidFill>
                  <a:srgbClr val="000000"/>
                </a:solidFill>
              </a:rPr>
              <a:t>Grund, Barnbelopp, Begravning</a:t>
            </a:r>
            <a:endParaRPr lang="sv-SE" altLang="sv-SE" sz="2000" b="1" dirty="0">
              <a:solidFill>
                <a:srgbClr val="000000"/>
              </a:solidFill>
            </a:endParaRPr>
          </a:p>
          <a:p>
            <a:pPr algn="ctr" eaLnBrk="1" hangingPunct="1">
              <a:lnSpc>
                <a:spcPct val="100000"/>
              </a:lnSpc>
              <a:spcBef>
                <a:spcPct val="50000"/>
              </a:spcBef>
              <a:buClrTx/>
              <a:buFontTx/>
              <a:buNone/>
            </a:pPr>
            <a:endParaRPr lang="sv-SE" altLang="sv-SE" sz="1200" b="1" dirty="0">
              <a:solidFill>
                <a:srgbClr val="000000"/>
              </a:solidFill>
            </a:endParaRPr>
          </a:p>
        </p:txBody>
      </p:sp>
      <p:sp>
        <p:nvSpPr>
          <p:cNvPr id="11276" name="Text Box 17"/>
          <p:cNvSpPr txBox="1">
            <a:spLocks noChangeArrowheads="1"/>
          </p:cNvSpPr>
          <p:nvPr/>
        </p:nvSpPr>
        <p:spPr bwMode="auto">
          <a:xfrm>
            <a:off x="4008439" y="3644901"/>
            <a:ext cx="1944687" cy="817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lnSpc>
                <a:spcPts val="2600"/>
              </a:lnSpc>
              <a:buClr>
                <a:schemeClr val="folHlink"/>
              </a:buClr>
              <a:buChar char="•"/>
              <a:defRPr sz="2400">
                <a:solidFill>
                  <a:schemeClr val="tx1"/>
                </a:solidFill>
                <a:latin typeface="Helvetica" panose="020B0604020202020204" pitchFamily="34" charset="0"/>
              </a:defRPr>
            </a:lvl1pPr>
            <a:lvl2pPr marL="742950" indent="-285750">
              <a:lnSpc>
                <a:spcPts val="2400"/>
              </a:lnSpc>
              <a:spcBef>
                <a:spcPct val="20000"/>
              </a:spcBef>
              <a:buClr>
                <a:schemeClr val="folHlink"/>
              </a:buClr>
              <a:buChar char="•"/>
              <a:defRPr sz="2000">
                <a:solidFill>
                  <a:schemeClr val="tx1"/>
                </a:solidFill>
                <a:latin typeface="Helvetica" panose="020B0604020202020204" pitchFamily="34" charset="0"/>
              </a:defRPr>
            </a:lvl2pPr>
            <a:lvl3pPr marL="1143000" indent="-228600">
              <a:lnSpc>
                <a:spcPts val="1900"/>
              </a:lnSpc>
              <a:spcBef>
                <a:spcPct val="20000"/>
              </a:spcBef>
              <a:buClr>
                <a:schemeClr val="folHlink"/>
              </a:buClr>
              <a:buChar char="•"/>
              <a:defRPr sz="1600">
                <a:solidFill>
                  <a:schemeClr val="tx1"/>
                </a:solidFill>
                <a:latin typeface="Helvetica" panose="020B0604020202020204" pitchFamily="34" charset="0"/>
              </a:defRPr>
            </a:lvl3pPr>
            <a:lvl4pPr marL="1600200" indent="-228600">
              <a:lnSpc>
                <a:spcPts val="1400"/>
              </a:lnSpc>
              <a:spcBef>
                <a:spcPct val="20000"/>
              </a:spcBef>
              <a:buClr>
                <a:schemeClr val="folHlink"/>
              </a:buClr>
              <a:buChar char="•"/>
              <a:defRPr sz="1200">
                <a:solidFill>
                  <a:schemeClr val="tx1"/>
                </a:solidFill>
                <a:latin typeface="Helvetica" panose="020B0604020202020204" pitchFamily="34" charset="0"/>
              </a:defRPr>
            </a:lvl4pPr>
            <a:lvl5pPr marL="2057400" indent="-228600">
              <a:lnSpc>
                <a:spcPts val="1100"/>
              </a:lnSpc>
              <a:spcBef>
                <a:spcPct val="20000"/>
              </a:spcBef>
              <a:buClr>
                <a:schemeClr val="folHlink"/>
              </a:buClr>
              <a:buChar char="•"/>
              <a:defRPr sz="900">
                <a:solidFill>
                  <a:schemeClr val="tx1"/>
                </a:solidFill>
                <a:latin typeface="Helvetica" panose="020B0604020202020204" pitchFamily="34" charset="0"/>
              </a:defRPr>
            </a:lvl5pPr>
            <a:lvl6pPr marL="25146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6pPr>
            <a:lvl7pPr marL="29718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7pPr>
            <a:lvl8pPr marL="34290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8pPr>
            <a:lvl9pPr marL="38862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9pPr>
          </a:lstStyle>
          <a:p>
            <a:pPr algn="ctr" eaLnBrk="1" hangingPunct="1">
              <a:lnSpc>
                <a:spcPct val="100000"/>
              </a:lnSpc>
              <a:spcBef>
                <a:spcPct val="50000"/>
              </a:spcBef>
              <a:buClrTx/>
              <a:buFontTx/>
              <a:buNone/>
            </a:pPr>
            <a:r>
              <a:rPr lang="sv-SE" altLang="sv-SE" sz="2000" b="1" dirty="0">
                <a:solidFill>
                  <a:srgbClr val="000000"/>
                </a:solidFill>
              </a:rPr>
              <a:t>AGB</a:t>
            </a:r>
          </a:p>
          <a:p>
            <a:pPr algn="ctr" eaLnBrk="1" hangingPunct="1">
              <a:lnSpc>
                <a:spcPct val="100000"/>
              </a:lnSpc>
              <a:spcBef>
                <a:spcPct val="50000"/>
              </a:spcBef>
              <a:buClrTx/>
              <a:buFontTx/>
              <a:buNone/>
            </a:pPr>
            <a:endParaRPr lang="sv-SE" altLang="sv-SE" sz="400" b="1" dirty="0">
              <a:solidFill>
                <a:srgbClr val="000000"/>
              </a:solidFill>
            </a:endParaRPr>
          </a:p>
          <a:p>
            <a:pPr algn="ctr" eaLnBrk="1" hangingPunct="1">
              <a:lnSpc>
                <a:spcPct val="100000"/>
              </a:lnSpc>
              <a:spcBef>
                <a:spcPct val="50000"/>
              </a:spcBef>
              <a:buClrTx/>
              <a:buFontTx/>
              <a:buNone/>
            </a:pPr>
            <a:r>
              <a:rPr lang="sv-SE" altLang="sv-SE" sz="1400" dirty="0">
                <a:solidFill>
                  <a:srgbClr val="000000"/>
                </a:solidFill>
              </a:rPr>
              <a:t>Ekonomi / omställning</a:t>
            </a:r>
          </a:p>
        </p:txBody>
      </p:sp>
      <p:sp>
        <p:nvSpPr>
          <p:cNvPr id="11277" name="Text Box 18"/>
          <p:cNvSpPr txBox="1">
            <a:spLocks noChangeArrowheads="1"/>
          </p:cNvSpPr>
          <p:nvPr/>
        </p:nvSpPr>
        <p:spPr bwMode="auto">
          <a:xfrm>
            <a:off x="6172200" y="3657600"/>
            <a:ext cx="2372072" cy="127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lnSpc>
                <a:spcPts val="2600"/>
              </a:lnSpc>
              <a:buClr>
                <a:schemeClr val="folHlink"/>
              </a:buClr>
              <a:buChar char="•"/>
              <a:defRPr sz="2400">
                <a:solidFill>
                  <a:schemeClr val="tx1"/>
                </a:solidFill>
                <a:latin typeface="Helvetica" panose="020B0604020202020204" pitchFamily="34" charset="0"/>
              </a:defRPr>
            </a:lvl1pPr>
            <a:lvl2pPr marL="742950" indent="-285750">
              <a:lnSpc>
                <a:spcPts val="2400"/>
              </a:lnSpc>
              <a:spcBef>
                <a:spcPct val="20000"/>
              </a:spcBef>
              <a:buClr>
                <a:schemeClr val="folHlink"/>
              </a:buClr>
              <a:buChar char="•"/>
              <a:defRPr sz="2000">
                <a:solidFill>
                  <a:schemeClr val="tx1"/>
                </a:solidFill>
                <a:latin typeface="Helvetica" panose="020B0604020202020204" pitchFamily="34" charset="0"/>
              </a:defRPr>
            </a:lvl2pPr>
            <a:lvl3pPr marL="1143000" indent="-228600">
              <a:lnSpc>
                <a:spcPts val="1900"/>
              </a:lnSpc>
              <a:spcBef>
                <a:spcPct val="20000"/>
              </a:spcBef>
              <a:buClr>
                <a:schemeClr val="folHlink"/>
              </a:buClr>
              <a:buChar char="•"/>
              <a:defRPr sz="1600">
                <a:solidFill>
                  <a:schemeClr val="tx1"/>
                </a:solidFill>
                <a:latin typeface="Helvetica" panose="020B0604020202020204" pitchFamily="34" charset="0"/>
              </a:defRPr>
            </a:lvl3pPr>
            <a:lvl4pPr marL="1600200" indent="-228600">
              <a:lnSpc>
                <a:spcPts val="1400"/>
              </a:lnSpc>
              <a:spcBef>
                <a:spcPct val="20000"/>
              </a:spcBef>
              <a:buClr>
                <a:schemeClr val="folHlink"/>
              </a:buClr>
              <a:buChar char="•"/>
              <a:defRPr sz="1200">
                <a:solidFill>
                  <a:schemeClr val="tx1"/>
                </a:solidFill>
                <a:latin typeface="Helvetica" panose="020B0604020202020204" pitchFamily="34" charset="0"/>
              </a:defRPr>
            </a:lvl4pPr>
            <a:lvl5pPr marL="2057400" indent="-228600">
              <a:lnSpc>
                <a:spcPts val="1100"/>
              </a:lnSpc>
              <a:spcBef>
                <a:spcPct val="20000"/>
              </a:spcBef>
              <a:buClr>
                <a:schemeClr val="folHlink"/>
              </a:buClr>
              <a:buChar char="•"/>
              <a:defRPr sz="900">
                <a:solidFill>
                  <a:schemeClr val="tx1"/>
                </a:solidFill>
                <a:latin typeface="Helvetica" panose="020B0604020202020204" pitchFamily="34" charset="0"/>
              </a:defRPr>
            </a:lvl5pPr>
            <a:lvl6pPr marL="25146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6pPr>
            <a:lvl7pPr marL="29718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7pPr>
            <a:lvl8pPr marL="34290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8pPr>
            <a:lvl9pPr marL="38862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9pPr>
          </a:lstStyle>
          <a:p>
            <a:pPr algn="ctr" eaLnBrk="1" hangingPunct="1">
              <a:lnSpc>
                <a:spcPct val="100000"/>
              </a:lnSpc>
              <a:spcBef>
                <a:spcPct val="50000"/>
              </a:spcBef>
              <a:buClrTx/>
              <a:buFontTx/>
              <a:buNone/>
            </a:pPr>
            <a:r>
              <a:rPr lang="sv-SE" altLang="sv-SE" sz="2000" b="1" dirty="0">
                <a:solidFill>
                  <a:srgbClr val="000000"/>
                </a:solidFill>
              </a:rPr>
              <a:t>SAF-LO        </a:t>
            </a:r>
          </a:p>
          <a:p>
            <a:pPr algn="ctr" eaLnBrk="1" hangingPunct="1">
              <a:lnSpc>
                <a:spcPct val="100000"/>
              </a:lnSpc>
              <a:spcBef>
                <a:spcPct val="50000"/>
              </a:spcBef>
              <a:buClrTx/>
              <a:buFontTx/>
              <a:buNone/>
            </a:pPr>
            <a:r>
              <a:rPr lang="sv-SE" altLang="sv-SE" sz="2000" b="1" dirty="0">
                <a:solidFill>
                  <a:srgbClr val="000000"/>
                </a:solidFill>
              </a:rPr>
              <a:t> ATK-DP</a:t>
            </a:r>
          </a:p>
          <a:p>
            <a:pPr algn="ctr" eaLnBrk="1" hangingPunct="1">
              <a:lnSpc>
                <a:spcPct val="100000"/>
              </a:lnSpc>
              <a:spcBef>
                <a:spcPct val="50000"/>
              </a:spcBef>
              <a:buClrTx/>
              <a:buFontTx/>
              <a:buNone/>
            </a:pPr>
            <a:endParaRPr lang="sv-SE" altLang="sv-SE" sz="600" b="1" dirty="0">
              <a:solidFill>
                <a:srgbClr val="000000"/>
              </a:solidFill>
            </a:endParaRPr>
          </a:p>
          <a:p>
            <a:pPr algn="ctr" eaLnBrk="1" hangingPunct="1">
              <a:lnSpc>
                <a:spcPct val="100000"/>
              </a:lnSpc>
              <a:spcBef>
                <a:spcPct val="50000"/>
              </a:spcBef>
              <a:buClrTx/>
              <a:buFontTx/>
              <a:buNone/>
            </a:pPr>
            <a:endParaRPr lang="sv-SE" altLang="sv-SE" sz="1200" b="1" dirty="0">
              <a:solidFill>
                <a:srgbClr val="000000"/>
              </a:solidFill>
            </a:endParaRPr>
          </a:p>
        </p:txBody>
      </p:sp>
      <p:sp>
        <p:nvSpPr>
          <p:cNvPr id="11278" name="Text Box 19"/>
          <p:cNvSpPr txBox="1">
            <a:spLocks noChangeArrowheads="1"/>
          </p:cNvSpPr>
          <p:nvPr/>
        </p:nvSpPr>
        <p:spPr bwMode="auto">
          <a:xfrm>
            <a:off x="2649538" y="2438401"/>
            <a:ext cx="2201862"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lnSpc>
                <a:spcPts val="2600"/>
              </a:lnSpc>
              <a:buClr>
                <a:schemeClr val="folHlink"/>
              </a:buClr>
              <a:buChar char="•"/>
              <a:defRPr sz="2400">
                <a:solidFill>
                  <a:schemeClr val="tx1"/>
                </a:solidFill>
                <a:latin typeface="Helvetica" panose="020B0604020202020204" pitchFamily="34" charset="0"/>
              </a:defRPr>
            </a:lvl1pPr>
            <a:lvl2pPr marL="742950" indent="-285750">
              <a:lnSpc>
                <a:spcPts val="2400"/>
              </a:lnSpc>
              <a:spcBef>
                <a:spcPct val="20000"/>
              </a:spcBef>
              <a:buClr>
                <a:schemeClr val="folHlink"/>
              </a:buClr>
              <a:buChar char="•"/>
              <a:defRPr sz="2000">
                <a:solidFill>
                  <a:schemeClr val="tx1"/>
                </a:solidFill>
                <a:latin typeface="Helvetica" panose="020B0604020202020204" pitchFamily="34" charset="0"/>
              </a:defRPr>
            </a:lvl2pPr>
            <a:lvl3pPr marL="1143000" indent="-228600">
              <a:lnSpc>
                <a:spcPts val="1900"/>
              </a:lnSpc>
              <a:spcBef>
                <a:spcPct val="20000"/>
              </a:spcBef>
              <a:buClr>
                <a:schemeClr val="folHlink"/>
              </a:buClr>
              <a:buChar char="•"/>
              <a:defRPr sz="1600">
                <a:solidFill>
                  <a:schemeClr val="tx1"/>
                </a:solidFill>
                <a:latin typeface="Helvetica" panose="020B0604020202020204" pitchFamily="34" charset="0"/>
              </a:defRPr>
            </a:lvl3pPr>
            <a:lvl4pPr marL="1600200" indent="-228600">
              <a:lnSpc>
                <a:spcPts val="1400"/>
              </a:lnSpc>
              <a:spcBef>
                <a:spcPct val="20000"/>
              </a:spcBef>
              <a:buClr>
                <a:schemeClr val="folHlink"/>
              </a:buClr>
              <a:buChar char="•"/>
              <a:defRPr sz="1200">
                <a:solidFill>
                  <a:schemeClr val="tx1"/>
                </a:solidFill>
                <a:latin typeface="Helvetica" panose="020B0604020202020204" pitchFamily="34" charset="0"/>
              </a:defRPr>
            </a:lvl4pPr>
            <a:lvl5pPr marL="2057400" indent="-228600">
              <a:lnSpc>
                <a:spcPts val="1100"/>
              </a:lnSpc>
              <a:spcBef>
                <a:spcPct val="20000"/>
              </a:spcBef>
              <a:buClr>
                <a:schemeClr val="folHlink"/>
              </a:buClr>
              <a:buChar char="•"/>
              <a:defRPr sz="900">
                <a:solidFill>
                  <a:schemeClr val="tx1"/>
                </a:solidFill>
                <a:latin typeface="Helvetica" panose="020B0604020202020204" pitchFamily="34" charset="0"/>
              </a:defRPr>
            </a:lvl5pPr>
            <a:lvl6pPr marL="25146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6pPr>
            <a:lvl7pPr marL="29718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7pPr>
            <a:lvl8pPr marL="34290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8pPr>
            <a:lvl9pPr marL="38862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9pPr>
          </a:lstStyle>
          <a:p>
            <a:pPr algn="ctr" eaLnBrk="1" hangingPunct="1">
              <a:lnSpc>
                <a:spcPct val="100000"/>
              </a:lnSpc>
              <a:spcBef>
                <a:spcPct val="50000"/>
              </a:spcBef>
              <a:buClrTx/>
              <a:buFontTx/>
              <a:buNone/>
            </a:pPr>
            <a:r>
              <a:rPr lang="sv-SE" altLang="sv-SE" sz="1400" dirty="0">
                <a:solidFill>
                  <a:srgbClr val="000000"/>
                </a:solidFill>
              </a:rPr>
              <a:t>PremiebefrielseförsäkringFöräldrapenningtillägg</a:t>
            </a:r>
          </a:p>
        </p:txBody>
      </p:sp>
      <p:sp>
        <p:nvSpPr>
          <p:cNvPr id="11279" name="Text Box 20"/>
          <p:cNvSpPr txBox="1">
            <a:spLocks noChangeArrowheads="1"/>
          </p:cNvSpPr>
          <p:nvPr/>
        </p:nvSpPr>
        <p:spPr bwMode="auto">
          <a:xfrm>
            <a:off x="2727325" y="1500544"/>
            <a:ext cx="1914526"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lnSpc>
                <a:spcPts val="2600"/>
              </a:lnSpc>
              <a:buClr>
                <a:schemeClr val="folHlink"/>
              </a:buClr>
              <a:buChar char="•"/>
              <a:defRPr sz="2400">
                <a:solidFill>
                  <a:schemeClr val="tx1"/>
                </a:solidFill>
                <a:latin typeface="Helvetica" panose="020B0604020202020204" pitchFamily="34" charset="0"/>
              </a:defRPr>
            </a:lvl1pPr>
            <a:lvl2pPr marL="742950" indent="-285750">
              <a:lnSpc>
                <a:spcPts val="2400"/>
              </a:lnSpc>
              <a:spcBef>
                <a:spcPct val="20000"/>
              </a:spcBef>
              <a:buClr>
                <a:schemeClr val="folHlink"/>
              </a:buClr>
              <a:buChar char="•"/>
              <a:defRPr sz="2000">
                <a:solidFill>
                  <a:schemeClr val="tx1"/>
                </a:solidFill>
                <a:latin typeface="Helvetica" panose="020B0604020202020204" pitchFamily="34" charset="0"/>
              </a:defRPr>
            </a:lvl2pPr>
            <a:lvl3pPr marL="1143000" indent="-228600">
              <a:lnSpc>
                <a:spcPts val="1900"/>
              </a:lnSpc>
              <a:spcBef>
                <a:spcPct val="20000"/>
              </a:spcBef>
              <a:buClr>
                <a:schemeClr val="folHlink"/>
              </a:buClr>
              <a:buChar char="•"/>
              <a:defRPr sz="1600">
                <a:solidFill>
                  <a:schemeClr val="tx1"/>
                </a:solidFill>
                <a:latin typeface="Helvetica" panose="020B0604020202020204" pitchFamily="34" charset="0"/>
              </a:defRPr>
            </a:lvl3pPr>
            <a:lvl4pPr marL="1600200" indent="-228600">
              <a:lnSpc>
                <a:spcPts val="1400"/>
              </a:lnSpc>
              <a:spcBef>
                <a:spcPct val="20000"/>
              </a:spcBef>
              <a:buClr>
                <a:schemeClr val="folHlink"/>
              </a:buClr>
              <a:buChar char="•"/>
              <a:defRPr sz="1200">
                <a:solidFill>
                  <a:schemeClr val="tx1"/>
                </a:solidFill>
                <a:latin typeface="Helvetica" panose="020B0604020202020204" pitchFamily="34" charset="0"/>
              </a:defRPr>
            </a:lvl4pPr>
            <a:lvl5pPr marL="2057400" indent="-228600">
              <a:lnSpc>
                <a:spcPts val="1100"/>
              </a:lnSpc>
              <a:spcBef>
                <a:spcPct val="20000"/>
              </a:spcBef>
              <a:buClr>
                <a:schemeClr val="folHlink"/>
              </a:buClr>
              <a:buChar char="•"/>
              <a:defRPr sz="900">
                <a:solidFill>
                  <a:schemeClr val="tx1"/>
                </a:solidFill>
                <a:latin typeface="Helvetica" panose="020B0604020202020204" pitchFamily="34" charset="0"/>
              </a:defRPr>
            </a:lvl5pPr>
            <a:lvl6pPr marL="25146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6pPr>
            <a:lvl7pPr marL="29718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7pPr>
            <a:lvl8pPr marL="34290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8pPr>
            <a:lvl9pPr marL="38862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9pPr>
          </a:lstStyle>
          <a:p>
            <a:pPr algn="ctr" eaLnBrk="1" hangingPunct="1">
              <a:lnSpc>
                <a:spcPct val="100000"/>
              </a:lnSpc>
              <a:spcBef>
                <a:spcPct val="50000"/>
              </a:spcBef>
              <a:buClrTx/>
              <a:buFontTx/>
              <a:buNone/>
            </a:pPr>
            <a:r>
              <a:rPr lang="sv-SE" altLang="sv-SE" b="1" dirty="0"/>
              <a:t>Sjukdom    </a:t>
            </a:r>
          </a:p>
        </p:txBody>
      </p:sp>
      <p:sp>
        <p:nvSpPr>
          <p:cNvPr id="11280" name="Text Box 22"/>
          <p:cNvSpPr txBox="1">
            <a:spLocks noChangeArrowheads="1"/>
          </p:cNvSpPr>
          <p:nvPr/>
        </p:nvSpPr>
        <p:spPr bwMode="auto">
          <a:xfrm>
            <a:off x="5029200" y="1533525"/>
            <a:ext cx="20574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lnSpc>
                <a:spcPts val="2600"/>
              </a:lnSpc>
              <a:buClr>
                <a:schemeClr val="folHlink"/>
              </a:buClr>
              <a:buChar char="•"/>
              <a:defRPr sz="2400">
                <a:solidFill>
                  <a:schemeClr val="tx1"/>
                </a:solidFill>
                <a:latin typeface="Helvetica" panose="020B0604020202020204" pitchFamily="34" charset="0"/>
              </a:defRPr>
            </a:lvl1pPr>
            <a:lvl2pPr marL="742950" indent="-285750">
              <a:lnSpc>
                <a:spcPts val="2400"/>
              </a:lnSpc>
              <a:spcBef>
                <a:spcPct val="20000"/>
              </a:spcBef>
              <a:buClr>
                <a:schemeClr val="folHlink"/>
              </a:buClr>
              <a:buChar char="•"/>
              <a:defRPr sz="2000">
                <a:solidFill>
                  <a:schemeClr val="tx1"/>
                </a:solidFill>
                <a:latin typeface="Helvetica" panose="020B0604020202020204" pitchFamily="34" charset="0"/>
              </a:defRPr>
            </a:lvl2pPr>
            <a:lvl3pPr marL="1143000" indent="-228600">
              <a:lnSpc>
                <a:spcPts val="1900"/>
              </a:lnSpc>
              <a:spcBef>
                <a:spcPct val="20000"/>
              </a:spcBef>
              <a:buClr>
                <a:schemeClr val="folHlink"/>
              </a:buClr>
              <a:buChar char="•"/>
              <a:defRPr sz="1600">
                <a:solidFill>
                  <a:schemeClr val="tx1"/>
                </a:solidFill>
                <a:latin typeface="Helvetica" panose="020B0604020202020204" pitchFamily="34" charset="0"/>
              </a:defRPr>
            </a:lvl3pPr>
            <a:lvl4pPr marL="1600200" indent="-228600">
              <a:lnSpc>
                <a:spcPts val="1400"/>
              </a:lnSpc>
              <a:spcBef>
                <a:spcPct val="20000"/>
              </a:spcBef>
              <a:buClr>
                <a:schemeClr val="folHlink"/>
              </a:buClr>
              <a:buChar char="•"/>
              <a:defRPr sz="1200">
                <a:solidFill>
                  <a:schemeClr val="tx1"/>
                </a:solidFill>
                <a:latin typeface="Helvetica" panose="020B0604020202020204" pitchFamily="34" charset="0"/>
              </a:defRPr>
            </a:lvl4pPr>
            <a:lvl5pPr marL="2057400" indent="-228600">
              <a:lnSpc>
                <a:spcPts val="1100"/>
              </a:lnSpc>
              <a:spcBef>
                <a:spcPct val="20000"/>
              </a:spcBef>
              <a:buClr>
                <a:schemeClr val="folHlink"/>
              </a:buClr>
              <a:buChar char="•"/>
              <a:defRPr sz="900">
                <a:solidFill>
                  <a:schemeClr val="tx1"/>
                </a:solidFill>
                <a:latin typeface="Helvetica" panose="020B0604020202020204" pitchFamily="34" charset="0"/>
              </a:defRPr>
            </a:lvl5pPr>
            <a:lvl6pPr marL="25146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6pPr>
            <a:lvl7pPr marL="29718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7pPr>
            <a:lvl8pPr marL="34290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8pPr>
            <a:lvl9pPr marL="38862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9pPr>
          </a:lstStyle>
          <a:p>
            <a:pPr algn="ctr" eaLnBrk="1" hangingPunct="1">
              <a:lnSpc>
                <a:spcPct val="100000"/>
              </a:lnSpc>
              <a:spcBef>
                <a:spcPct val="50000"/>
              </a:spcBef>
              <a:buClrTx/>
              <a:buFontTx/>
              <a:buNone/>
            </a:pPr>
            <a:r>
              <a:rPr lang="sv-SE" altLang="sv-SE" b="1" dirty="0"/>
              <a:t>Arbetsskada</a:t>
            </a:r>
          </a:p>
        </p:txBody>
      </p:sp>
      <p:sp>
        <p:nvSpPr>
          <p:cNvPr id="11281" name="Text Box 23"/>
          <p:cNvSpPr txBox="1">
            <a:spLocks noChangeArrowheads="1"/>
          </p:cNvSpPr>
          <p:nvPr/>
        </p:nvSpPr>
        <p:spPr bwMode="auto">
          <a:xfrm>
            <a:off x="7477125" y="1516063"/>
            <a:ext cx="17526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lnSpc>
                <a:spcPts val="2600"/>
              </a:lnSpc>
              <a:buClr>
                <a:schemeClr val="folHlink"/>
              </a:buClr>
              <a:buChar char="•"/>
              <a:defRPr sz="2400">
                <a:solidFill>
                  <a:schemeClr val="tx1"/>
                </a:solidFill>
                <a:latin typeface="Helvetica" panose="020B0604020202020204" pitchFamily="34" charset="0"/>
              </a:defRPr>
            </a:lvl1pPr>
            <a:lvl2pPr marL="742950" indent="-285750">
              <a:lnSpc>
                <a:spcPts val="2400"/>
              </a:lnSpc>
              <a:spcBef>
                <a:spcPct val="20000"/>
              </a:spcBef>
              <a:buClr>
                <a:schemeClr val="folHlink"/>
              </a:buClr>
              <a:buChar char="•"/>
              <a:defRPr sz="2000">
                <a:solidFill>
                  <a:schemeClr val="tx1"/>
                </a:solidFill>
                <a:latin typeface="Helvetica" panose="020B0604020202020204" pitchFamily="34" charset="0"/>
              </a:defRPr>
            </a:lvl2pPr>
            <a:lvl3pPr marL="1143000" indent="-228600">
              <a:lnSpc>
                <a:spcPts val="1900"/>
              </a:lnSpc>
              <a:spcBef>
                <a:spcPct val="20000"/>
              </a:spcBef>
              <a:buClr>
                <a:schemeClr val="folHlink"/>
              </a:buClr>
              <a:buChar char="•"/>
              <a:defRPr sz="1600">
                <a:solidFill>
                  <a:schemeClr val="tx1"/>
                </a:solidFill>
                <a:latin typeface="Helvetica" panose="020B0604020202020204" pitchFamily="34" charset="0"/>
              </a:defRPr>
            </a:lvl3pPr>
            <a:lvl4pPr marL="1600200" indent="-228600">
              <a:lnSpc>
                <a:spcPts val="1400"/>
              </a:lnSpc>
              <a:spcBef>
                <a:spcPct val="20000"/>
              </a:spcBef>
              <a:buClr>
                <a:schemeClr val="folHlink"/>
              </a:buClr>
              <a:buChar char="•"/>
              <a:defRPr sz="1200">
                <a:solidFill>
                  <a:schemeClr val="tx1"/>
                </a:solidFill>
                <a:latin typeface="Helvetica" panose="020B0604020202020204" pitchFamily="34" charset="0"/>
              </a:defRPr>
            </a:lvl4pPr>
            <a:lvl5pPr marL="2057400" indent="-228600">
              <a:lnSpc>
                <a:spcPts val="1100"/>
              </a:lnSpc>
              <a:spcBef>
                <a:spcPct val="20000"/>
              </a:spcBef>
              <a:buClr>
                <a:schemeClr val="folHlink"/>
              </a:buClr>
              <a:buChar char="•"/>
              <a:defRPr sz="900">
                <a:solidFill>
                  <a:schemeClr val="tx1"/>
                </a:solidFill>
                <a:latin typeface="Helvetica" panose="020B0604020202020204" pitchFamily="34" charset="0"/>
              </a:defRPr>
            </a:lvl5pPr>
            <a:lvl6pPr marL="25146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6pPr>
            <a:lvl7pPr marL="29718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7pPr>
            <a:lvl8pPr marL="34290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8pPr>
            <a:lvl9pPr marL="38862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9pPr>
          </a:lstStyle>
          <a:p>
            <a:pPr algn="ctr" eaLnBrk="1" hangingPunct="1">
              <a:lnSpc>
                <a:spcPct val="100000"/>
              </a:lnSpc>
              <a:spcBef>
                <a:spcPct val="50000"/>
              </a:spcBef>
              <a:buClrTx/>
              <a:buFontTx/>
              <a:buNone/>
            </a:pPr>
            <a:r>
              <a:rPr lang="sv-SE" altLang="sv-SE" b="1" dirty="0"/>
              <a:t>Dödsfall</a:t>
            </a:r>
          </a:p>
        </p:txBody>
      </p:sp>
      <p:sp>
        <p:nvSpPr>
          <p:cNvPr id="11282" name="Text Box 26"/>
          <p:cNvSpPr txBox="1">
            <a:spLocks noChangeArrowheads="1"/>
          </p:cNvSpPr>
          <p:nvPr/>
        </p:nvSpPr>
        <p:spPr bwMode="auto">
          <a:xfrm>
            <a:off x="6172200" y="3124200"/>
            <a:ext cx="20574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lnSpc>
                <a:spcPts val="2600"/>
              </a:lnSpc>
              <a:buClr>
                <a:schemeClr val="folHlink"/>
              </a:buClr>
              <a:buChar char="•"/>
              <a:defRPr sz="2400">
                <a:solidFill>
                  <a:schemeClr val="tx1"/>
                </a:solidFill>
                <a:latin typeface="Helvetica" panose="020B0604020202020204" pitchFamily="34" charset="0"/>
              </a:defRPr>
            </a:lvl1pPr>
            <a:lvl2pPr marL="742950" indent="-285750">
              <a:lnSpc>
                <a:spcPts val="2400"/>
              </a:lnSpc>
              <a:spcBef>
                <a:spcPct val="20000"/>
              </a:spcBef>
              <a:buClr>
                <a:schemeClr val="folHlink"/>
              </a:buClr>
              <a:buChar char="•"/>
              <a:defRPr sz="2000">
                <a:solidFill>
                  <a:schemeClr val="tx1"/>
                </a:solidFill>
                <a:latin typeface="Helvetica" panose="020B0604020202020204" pitchFamily="34" charset="0"/>
              </a:defRPr>
            </a:lvl2pPr>
            <a:lvl3pPr marL="1143000" indent="-228600">
              <a:lnSpc>
                <a:spcPts val="1900"/>
              </a:lnSpc>
              <a:spcBef>
                <a:spcPct val="20000"/>
              </a:spcBef>
              <a:buClr>
                <a:schemeClr val="folHlink"/>
              </a:buClr>
              <a:buChar char="•"/>
              <a:defRPr sz="1600">
                <a:solidFill>
                  <a:schemeClr val="tx1"/>
                </a:solidFill>
                <a:latin typeface="Helvetica" panose="020B0604020202020204" pitchFamily="34" charset="0"/>
              </a:defRPr>
            </a:lvl3pPr>
            <a:lvl4pPr marL="1600200" indent="-228600">
              <a:lnSpc>
                <a:spcPts val="1400"/>
              </a:lnSpc>
              <a:spcBef>
                <a:spcPct val="20000"/>
              </a:spcBef>
              <a:buClr>
                <a:schemeClr val="folHlink"/>
              </a:buClr>
              <a:buChar char="•"/>
              <a:defRPr sz="1200">
                <a:solidFill>
                  <a:schemeClr val="tx1"/>
                </a:solidFill>
                <a:latin typeface="Helvetica" panose="020B0604020202020204" pitchFamily="34" charset="0"/>
              </a:defRPr>
            </a:lvl4pPr>
            <a:lvl5pPr marL="2057400" indent="-228600">
              <a:lnSpc>
                <a:spcPts val="1100"/>
              </a:lnSpc>
              <a:spcBef>
                <a:spcPct val="20000"/>
              </a:spcBef>
              <a:buClr>
                <a:schemeClr val="folHlink"/>
              </a:buClr>
              <a:buChar char="•"/>
              <a:defRPr sz="900">
                <a:solidFill>
                  <a:schemeClr val="tx1"/>
                </a:solidFill>
                <a:latin typeface="Helvetica" panose="020B0604020202020204" pitchFamily="34" charset="0"/>
              </a:defRPr>
            </a:lvl5pPr>
            <a:lvl6pPr marL="25146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6pPr>
            <a:lvl7pPr marL="29718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7pPr>
            <a:lvl8pPr marL="34290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8pPr>
            <a:lvl9pPr marL="38862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9pPr>
          </a:lstStyle>
          <a:p>
            <a:pPr algn="ctr" eaLnBrk="1" hangingPunct="1">
              <a:lnSpc>
                <a:spcPct val="100000"/>
              </a:lnSpc>
              <a:spcBef>
                <a:spcPct val="50000"/>
              </a:spcBef>
              <a:buClrTx/>
              <a:buFontTx/>
              <a:buNone/>
            </a:pPr>
            <a:r>
              <a:rPr lang="sv-SE" altLang="sv-SE" b="1" dirty="0"/>
              <a:t>Pension</a:t>
            </a:r>
          </a:p>
        </p:txBody>
      </p:sp>
      <p:sp>
        <p:nvSpPr>
          <p:cNvPr id="11283" name="Text Box 27"/>
          <p:cNvSpPr txBox="1">
            <a:spLocks noChangeArrowheads="1"/>
          </p:cNvSpPr>
          <p:nvPr/>
        </p:nvSpPr>
        <p:spPr bwMode="auto">
          <a:xfrm>
            <a:off x="3937338" y="3105944"/>
            <a:ext cx="20574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lnSpc>
                <a:spcPts val="2600"/>
              </a:lnSpc>
              <a:buClr>
                <a:schemeClr val="folHlink"/>
              </a:buClr>
              <a:buChar char="•"/>
              <a:defRPr sz="2400">
                <a:solidFill>
                  <a:schemeClr val="tx1"/>
                </a:solidFill>
                <a:latin typeface="Helvetica" panose="020B0604020202020204" pitchFamily="34" charset="0"/>
              </a:defRPr>
            </a:lvl1pPr>
            <a:lvl2pPr marL="742950" indent="-285750">
              <a:lnSpc>
                <a:spcPts val="2400"/>
              </a:lnSpc>
              <a:spcBef>
                <a:spcPct val="20000"/>
              </a:spcBef>
              <a:buClr>
                <a:schemeClr val="folHlink"/>
              </a:buClr>
              <a:buChar char="•"/>
              <a:defRPr sz="2000">
                <a:solidFill>
                  <a:schemeClr val="tx1"/>
                </a:solidFill>
                <a:latin typeface="Helvetica" panose="020B0604020202020204" pitchFamily="34" charset="0"/>
              </a:defRPr>
            </a:lvl2pPr>
            <a:lvl3pPr marL="1143000" indent="-228600">
              <a:lnSpc>
                <a:spcPts val="1900"/>
              </a:lnSpc>
              <a:spcBef>
                <a:spcPct val="20000"/>
              </a:spcBef>
              <a:buClr>
                <a:schemeClr val="folHlink"/>
              </a:buClr>
              <a:buChar char="•"/>
              <a:defRPr sz="1600">
                <a:solidFill>
                  <a:schemeClr val="tx1"/>
                </a:solidFill>
                <a:latin typeface="Helvetica" panose="020B0604020202020204" pitchFamily="34" charset="0"/>
              </a:defRPr>
            </a:lvl3pPr>
            <a:lvl4pPr marL="1600200" indent="-228600">
              <a:lnSpc>
                <a:spcPts val="1400"/>
              </a:lnSpc>
              <a:spcBef>
                <a:spcPct val="20000"/>
              </a:spcBef>
              <a:buClr>
                <a:schemeClr val="folHlink"/>
              </a:buClr>
              <a:buChar char="•"/>
              <a:defRPr sz="1200">
                <a:solidFill>
                  <a:schemeClr val="tx1"/>
                </a:solidFill>
                <a:latin typeface="Helvetica" panose="020B0604020202020204" pitchFamily="34" charset="0"/>
              </a:defRPr>
            </a:lvl4pPr>
            <a:lvl5pPr marL="2057400" indent="-228600">
              <a:lnSpc>
                <a:spcPts val="1100"/>
              </a:lnSpc>
              <a:spcBef>
                <a:spcPct val="20000"/>
              </a:spcBef>
              <a:buClr>
                <a:schemeClr val="folHlink"/>
              </a:buClr>
              <a:buChar char="•"/>
              <a:defRPr sz="900">
                <a:solidFill>
                  <a:schemeClr val="tx1"/>
                </a:solidFill>
                <a:latin typeface="Helvetica" panose="020B0604020202020204" pitchFamily="34" charset="0"/>
              </a:defRPr>
            </a:lvl5pPr>
            <a:lvl6pPr marL="25146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6pPr>
            <a:lvl7pPr marL="29718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7pPr>
            <a:lvl8pPr marL="34290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8pPr>
            <a:lvl9pPr marL="38862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9pPr>
          </a:lstStyle>
          <a:p>
            <a:pPr algn="ctr" eaLnBrk="1" hangingPunct="1">
              <a:lnSpc>
                <a:spcPct val="100000"/>
              </a:lnSpc>
              <a:spcBef>
                <a:spcPct val="50000"/>
              </a:spcBef>
              <a:buClrTx/>
              <a:buFontTx/>
              <a:buNone/>
            </a:pPr>
            <a:r>
              <a:rPr lang="sv-SE" altLang="sv-SE" b="1" dirty="0"/>
              <a:t>Arbetslöshet</a:t>
            </a:r>
          </a:p>
        </p:txBody>
      </p:sp>
      <p:grpSp>
        <p:nvGrpSpPr>
          <p:cNvPr id="11284" name="Group 20"/>
          <p:cNvGrpSpPr>
            <a:grpSpLocks/>
          </p:cNvGrpSpPr>
          <p:nvPr/>
        </p:nvGrpSpPr>
        <p:grpSpPr bwMode="auto">
          <a:xfrm>
            <a:off x="1720851" y="3715544"/>
            <a:ext cx="2401853" cy="2971007"/>
            <a:chOff x="96" y="2640"/>
            <a:chExt cx="1584" cy="1077"/>
          </a:xfrm>
        </p:grpSpPr>
        <p:grpSp>
          <p:nvGrpSpPr>
            <p:cNvPr id="11286" name="Group 25"/>
            <p:cNvGrpSpPr>
              <a:grpSpLocks/>
            </p:cNvGrpSpPr>
            <p:nvPr/>
          </p:nvGrpSpPr>
          <p:grpSpPr bwMode="auto">
            <a:xfrm>
              <a:off x="96" y="3338"/>
              <a:ext cx="1584" cy="379"/>
              <a:chOff x="1273" y="2683"/>
              <a:chExt cx="3175" cy="704"/>
            </a:xfrm>
          </p:grpSpPr>
          <p:sp>
            <p:nvSpPr>
              <p:cNvPr id="11299" name="Freeform 22"/>
              <p:cNvSpPr>
                <a:spLocks/>
              </p:cNvSpPr>
              <p:nvPr/>
            </p:nvSpPr>
            <p:spPr bwMode="auto">
              <a:xfrm>
                <a:off x="3888" y="2683"/>
                <a:ext cx="560" cy="703"/>
              </a:xfrm>
              <a:custGeom>
                <a:avLst/>
                <a:gdLst>
                  <a:gd name="T0" fmla="*/ 264 w 560"/>
                  <a:gd name="T1" fmla="*/ 703 h 703"/>
                  <a:gd name="T2" fmla="*/ 0 w 560"/>
                  <a:gd name="T3" fmla="*/ 300 h 703"/>
                  <a:gd name="T4" fmla="*/ 248 w 560"/>
                  <a:gd name="T5" fmla="*/ 0 h 703"/>
                  <a:gd name="T6" fmla="*/ 560 w 560"/>
                  <a:gd name="T7" fmla="*/ 350 h 703"/>
                  <a:gd name="T8" fmla="*/ 264 w 560"/>
                  <a:gd name="T9" fmla="*/ 703 h 703"/>
                  <a:gd name="T10" fmla="*/ 0 60000 65536"/>
                  <a:gd name="T11" fmla="*/ 0 60000 65536"/>
                  <a:gd name="T12" fmla="*/ 0 60000 65536"/>
                  <a:gd name="T13" fmla="*/ 0 60000 65536"/>
                  <a:gd name="T14" fmla="*/ 0 60000 65536"/>
                  <a:gd name="T15" fmla="*/ 0 w 560"/>
                  <a:gd name="T16" fmla="*/ 0 h 703"/>
                  <a:gd name="T17" fmla="*/ 560 w 560"/>
                  <a:gd name="T18" fmla="*/ 703 h 703"/>
                </a:gdLst>
                <a:ahLst/>
                <a:cxnLst>
                  <a:cxn ang="T10">
                    <a:pos x="T0" y="T1"/>
                  </a:cxn>
                  <a:cxn ang="T11">
                    <a:pos x="T2" y="T3"/>
                  </a:cxn>
                  <a:cxn ang="T12">
                    <a:pos x="T4" y="T5"/>
                  </a:cxn>
                  <a:cxn ang="T13">
                    <a:pos x="T6" y="T7"/>
                  </a:cxn>
                  <a:cxn ang="T14">
                    <a:pos x="T8" y="T9"/>
                  </a:cxn>
                </a:cxnLst>
                <a:rect l="T15" t="T16" r="T17" b="T18"/>
                <a:pathLst>
                  <a:path w="560" h="703">
                    <a:moveTo>
                      <a:pt x="264" y="703"/>
                    </a:moveTo>
                    <a:lnTo>
                      <a:pt x="0" y="300"/>
                    </a:lnTo>
                    <a:lnTo>
                      <a:pt x="248" y="0"/>
                    </a:lnTo>
                    <a:lnTo>
                      <a:pt x="560" y="350"/>
                    </a:lnTo>
                    <a:lnTo>
                      <a:pt x="264" y="703"/>
                    </a:lnTo>
                    <a:close/>
                  </a:path>
                </a:pathLst>
              </a:custGeom>
              <a:solidFill>
                <a:schemeClr val="bg1"/>
              </a:solidFill>
              <a:ln w="14351">
                <a:solidFill>
                  <a:srgbClr val="000000"/>
                </a:solidFill>
                <a:prstDash val="solid"/>
                <a:round/>
                <a:headEnd/>
                <a:tailEnd/>
              </a:ln>
            </p:spPr>
            <p:txBody>
              <a:bodyPr/>
              <a:lstStyle/>
              <a:p>
                <a:endParaRPr lang="sv-SE" dirty="0"/>
              </a:p>
            </p:txBody>
          </p:sp>
          <p:sp>
            <p:nvSpPr>
              <p:cNvPr id="11300" name="Freeform 23"/>
              <p:cNvSpPr>
                <a:spLocks/>
              </p:cNvSpPr>
              <p:nvPr/>
            </p:nvSpPr>
            <p:spPr bwMode="auto">
              <a:xfrm>
                <a:off x="1527" y="2683"/>
                <a:ext cx="2609" cy="301"/>
              </a:xfrm>
              <a:custGeom>
                <a:avLst/>
                <a:gdLst>
                  <a:gd name="T0" fmla="*/ 0 w 2609"/>
                  <a:gd name="T1" fmla="*/ 301 h 301"/>
                  <a:gd name="T2" fmla="*/ 2361 w 2609"/>
                  <a:gd name="T3" fmla="*/ 301 h 301"/>
                  <a:gd name="T4" fmla="*/ 2609 w 2609"/>
                  <a:gd name="T5" fmla="*/ 0 h 301"/>
                  <a:gd name="T6" fmla="*/ 334 w 2609"/>
                  <a:gd name="T7" fmla="*/ 0 h 301"/>
                  <a:gd name="T8" fmla="*/ 0 w 2609"/>
                  <a:gd name="T9" fmla="*/ 301 h 301"/>
                  <a:gd name="T10" fmla="*/ 0 60000 65536"/>
                  <a:gd name="T11" fmla="*/ 0 60000 65536"/>
                  <a:gd name="T12" fmla="*/ 0 60000 65536"/>
                  <a:gd name="T13" fmla="*/ 0 60000 65536"/>
                  <a:gd name="T14" fmla="*/ 0 60000 65536"/>
                  <a:gd name="T15" fmla="*/ 0 w 2609"/>
                  <a:gd name="T16" fmla="*/ 0 h 301"/>
                  <a:gd name="T17" fmla="*/ 2609 w 2609"/>
                  <a:gd name="T18" fmla="*/ 301 h 301"/>
                </a:gdLst>
                <a:ahLst/>
                <a:cxnLst>
                  <a:cxn ang="T10">
                    <a:pos x="T0" y="T1"/>
                  </a:cxn>
                  <a:cxn ang="T11">
                    <a:pos x="T2" y="T3"/>
                  </a:cxn>
                  <a:cxn ang="T12">
                    <a:pos x="T4" y="T5"/>
                  </a:cxn>
                  <a:cxn ang="T13">
                    <a:pos x="T6" y="T7"/>
                  </a:cxn>
                  <a:cxn ang="T14">
                    <a:pos x="T8" y="T9"/>
                  </a:cxn>
                </a:cxnLst>
                <a:rect l="T15" t="T16" r="T17" b="T18"/>
                <a:pathLst>
                  <a:path w="2609" h="301">
                    <a:moveTo>
                      <a:pt x="0" y="301"/>
                    </a:moveTo>
                    <a:lnTo>
                      <a:pt x="2361" y="301"/>
                    </a:lnTo>
                    <a:lnTo>
                      <a:pt x="2609" y="0"/>
                    </a:lnTo>
                    <a:lnTo>
                      <a:pt x="334" y="0"/>
                    </a:lnTo>
                    <a:lnTo>
                      <a:pt x="0" y="301"/>
                    </a:lnTo>
                    <a:close/>
                  </a:path>
                </a:pathLst>
              </a:custGeom>
              <a:solidFill>
                <a:schemeClr val="bg1"/>
              </a:solidFill>
              <a:ln w="14351">
                <a:solidFill>
                  <a:srgbClr val="000000"/>
                </a:solidFill>
                <a:prstDash val="solid"/>
                <a:round/>
                <a:headEnd/>
                <a:tailEnd/>
              </a:ln>
            </p:spPr>
            <p:txBody>
              <a:bodyPr/>
              <a:lstStyle/>
              <a:p>
                <a:endParaRPr lang="sv-SE" dirty="0"/>
              </a:p>
            </p:txBody>
          </p:sp>
          <p:sp>
            <p:nvSpPr>
              <p:cNvPr id="11301" name="Freeform 24"/>
              <p:cNvSpPr>
                <a:spLocks/>
              </p:cNvSpPr>
              <p:nvPr/>
            </p:nvSpPr>
            <p:spPr bwMode="auto">
              <a:xfrm>
                <a:off x="1273" y="2983"/>
                <a:ext cx="2881" cy="404"/>
              </a:xfrm>
              <a:custGeom>
                <a:avLst/>
                <a:gdLst>
                  <a:gd name="T0" fmla="*/ 253 w 2881"/>
                  <a:gd name="T1" fmla="*/ 0 h 404"/>
                  <a:gd name="T2" fmla="*/ 2614 w 2881"/>
                  <a:gd name="T3" fmla="*/ 0 h 404"/>
                  <a:gd name="T4" fmla="*/ 2881 w 2881"/>
                  <a:gd name="T5" fmla="*/ 404 h 404"/>
                  <a:gd name="T6" fmla="*/ 0 w 2881"/>
                  <a:gd name="T7" fmla="*/ 404 h 404"/>
                  <a:gd name="T8" fmla="*/ 253 w 2881"/>
                  <a:gd name="T9" fmla="*/ 0 h 404"/>
                  <a:gd name="T10" fmla="*/ 0 60000 65536"/>
                  <a:gd name="T11" fmla="*/ 0 60000 65536"/>
                  <a:gd name="T12" fmla="*/ 0 60000 65536"/>
                  <a:gd name="T13" fmla="*/ 0 60000 65536"/>
                  <a:gd name="T14" fmla="*/ 0 60000 65536"/>
                  <a:gd name="T15" fmla="*/ 0 w 2881"/>
                  <a:gd name="T16" fmla="*/ 0 h 404"/>
                  <a:gd name="T17" fmla="*/ 2881 w 2881"/>
                  <a:gd name="T18" fmla="*/ 404 h 404"/>
                </a:gdLst>
                <a:ahLst/>
                <a:cxnLst>
                  <a:cxn ang="T10">
                    <a:pos x="T0" y="T1"/>
                  </a:cxn>
                  <a:cxn ang="T11">
                    <a:pos x="T2" y="T3"/>
                  </a:cxn>
                  <a:cxn ang="T12">
                    <a:pos x="T4" y="T5"/>
                  </a:cxn>
                  <a:cxn ang="T13">
                    <a:pos x="T6" y="T7"/>
                  </a:cxn>
                  <a:cxn ang="T14">
                    <a:pos x="T8" y="T9"/>
                  </a:cxn>
                </a:cxnLst>
                <a:rect l="T15" t="T16" r="T17" b="T18"/>
                <a:pathLst>
                  <a:path w="2881" h="404">
                    <a:moveTo>
                      <a:pt x="253" y="0"/>
                    </a:moveTo>
                    <a:lnTo>
                      <a:pt x="2614" y="0"/>
                    </a:lnTo>
                    <a:lnTo>
                      <a:pt x="2881" y="404"/>
                    </a:lnTo>
                    <a:lnTo>
                      <a:pt x="0" y="404"/>
                    </a:lnTo>
                    <a:lnTo>
                      <a:pt x="253" y="0"/>
                    </a:lnTo>
                    <a:close/>
                  </a:path>
                </a:pathLst>
              </a:custGeom>
              <a:solidFill>
                <a:schemeClr val="bg1"/>
              </a:solidFill>
              <a:ln w="14351">
                <a:solidFill>
                  <a:srgbClr val="000000"/>
                </a:solidFill>
                <a:prstDash val="solid"/>
                <a:round/>
                <a:headEnd/>
                <a:tailEnd/>
              </a:ln>
            </p:spPr>
            <p:txBody>
              <a:bodyPr/>
              <a:lstStyle/>
              <a:p>
                <a:endParaRPr lang="sv-SE" dirty="0"/>
              </a:p>
            </p:txBody>
          </p:sp>
        </p:grpSp>
        <p:grpSp>
          <p:nvGrpSpPr>
            <p:cNvPr id="11287" name="Group 29"/>
            <p:cNvGrpSpPr>
              <a:grpSpLocks/>
            </p:cNvGrpSpPr>
            <p:nvPr/>
          </p:nvGrpSpPr>
          <p:grpSpPr bwMode="auto">
            <a:xfrm>
              <a:off x="239" y="3131"/>
              <a:ext cx="1257" cy="342"/>
              <a:chOff x="1574" y="2284"/>
              <a:chExt cx="2517" cy="636"/>
            </a:xfrm>
          </p:grpSpPr>
          <p:sp>
            <p:nvSpPr>
              <p:cNvPr id="11296" name="Freeform 26"/>
              <p:cNvSpPr>
                <a:spLocks/>
              </p:cNvSpPr>
              <p:nvPr/>
            </p:nvSpPr>
            <p:spPr bwMode="auto">
              <a:xfrm>
                <a:off x="3597" y="2284"/>
                <a:ext cx="494" cy="636"/>
              </a:xfrm>
              <a:custGeom>
                <a:avLst/>
                <a:gdLst>
                  <a:gd name="T0" fmla="*/ 252 w 494"/>
                  <a:gd name="T1" fmla="*/ 636 h 636"/>
                  <a:gd name="T2" fmla="*/ 0 w 494"/>
                  <a:gd name="T3" fmla="*/ 223 h 636"/>
                  <a:gd name="T4" fmla="*/ 185 w 494"/>
                  <a:gd name="T5" fmla="*/ 0 h 636"/>
                  <a:gd name="T6" fmla="*/ 494 w 494"/>
                  <a:gd name="T7" fmla="*/ 351 h 636"/>
                  <a:gd name="T8" fmla="*/ 252 w 494"/>
                  <a:gd name="T9" fmla="*/ 636 h 636"/>
                  <a:gd name="T10" fmla="*/ 0 60000 65536"/>
                  <a:gd name="T11" fmla="*/ 0 60000 65536"/>
                  <a:gd name="T12" fmla="*/ 0 60000 65536"/>
                  <a:gd name="T13" fmla="*/ 0 60000 65536"/>
                  <a:gd name="T14" fmla="*/ 0 60000 65536"/>
                  <a:gd name="T15" fmla="*/ 0 w 494"/>
                  <a:gd name="T16" fmla="*/ 0 h 636"/>
                  <a:gd name="T17" fmla="*/ 494 w 494"/>
                  <a:gd name="T18" fmla="*/ 636 h 636"/>
                </a:gdLst>
                <a:ahLst/>
                <a:cxnLst>
                  <a:cxn ang="T10">
                    <a:pos x="T0" y="T1"/>
                  </a:cxn>
                  <a:cxn ang="T11">
                    <a:pos x="T2" y="T3"/>
                  </a:cxn>
                  <a:cxn ang="T12">
                    <a:pos x="T4" y="T5"/>
                  </a:cxn>
                  <a:cxn ang="T13">
                    <a:pos x="T6" y="T7"/>
                  </a:cxn>
                  <a:cxn ang="T14">
                    <a:pos x="T8" y="T9"/>
                  </a:cxn>
                </a:cxnLst>
                <a:rect l="T15" t="T16" r="T17" b="T18"/>
                <a:pathLst>
                  <a:path w="494" h="636">
                    <a:moveTo>
                      <a:pt x="252" y="636"/>
                    </a:moveTo>
                    <a:lnTo>
                      <a:pt x="0" y="223"/>
                    </a:lnTo>
                    <a:lnTo>
                      <a:pt x="185" y="0"/>
                    </a:lnTo>
                    <a:lnTo>
                      <a:pt x="494" y="351"/>
                    </a:lnTo>
                    <a:lnTo>
                      <a:pt x="252" y="636"/>
                    </a:lnTo>
                    <a:close/>
                  </a:path>
                </a:pathLst>
              </a:custGeom>
              <a:solidFill>
                <a:schemeClr val="accent1"/>
              </a:solidFill>
              <a:ln w="14351">
                <a:solidFill>
                  <a:srgbClr val="000000"/>
                </a:solidFill>
                <a:prstDash val="solid"/>
                <a:round/>
                <a:headEnd/>
                <a:tailEnd/>
              </a:ln>
            </p:spPr>
            <p:txBody>
              <a:bodyPr/>
              <a:lstStyle/>
              <a:p>
                <a:endParaRPr lang="sv-SE" dirty="0"/>
              </a:p>
            </p:txBody>
          </p:sp>
          <p:sp>
            <p:nvSpPr>
              <p:cNvPr id="11297" name="Freeform 27"/>
              <p:cNvSpPr>
                <a:spLocks/>
              </p:cNvSpPr>
              <p:nvPr/>
            </p:nvSpPr>
            <p:spPr bwMode="auto">
              <a:xfrm>
                <a:off x="1823" y="2284"/>
                <a:ext cx="1960" cy="224"/>
              </a:xfrm>
              <a:custGeom>
                <a:avLst/>
                <a:gdLst>
                  <a:gd name="T0" fmla="*/ 0 w 1960"/>
                  <a:gd name="T1" fmla="*/ 224 h 224"/>
                  <a:gd name="T2" fmla="*/ 1775 w 1960"/>
                  <a:gd name="T3" fmla="*/ 224 h 224"/>
                  <a:gd name="T4" fmla="*/ 1960 w 1960"/>
                  <a:gd name="T5" fmla="*/ 0 h 224"/>
                  <a:gd name="T6" fmla="*/ 351 w 1960"/>
                  <a:gd name="T7" fmla="*/ 1 h 224"/>
                  <a:gd name="T8" fmla="*/ 0 w 1960"/>
                  <a:gd name="T9" fmla="*/ 224 h 224"/>
                  <a:gd name="T10" fmla="*/ 0 60000 65536"/>
                  <a:gd name="T11" fmla="*/ 0 60000 65536"/>
                  <a:gd name="T12" fmla="*/ 0 60000 65536"/>
                  <a:gd name="T13" fmla="*/ 0 60000 65536"/>
                  <a:gd name="T14" fmla="*/ 0 60000 65536"/>
                  <a:gd name="T15" fmla="*/ 0 w 1960"/>
                  <a:gd name="T16" fmla="*/ 0 h 224"/>
                  <a:gd name="T17" fmla="*/ 1960 w 1960"/>
                  <a:gd name="T18" fmla="*/ 224 h 224"/>
                </a:gdLst>
                <a:ahLst/>
                <a:cxnLst>
                  <a:cxn ang="T10">
                    <a:pos x="T0" y="T1"/>
                  </a:cxn>
                  <a:cxn ang="T11">
                    <a:pos x="T2" y="T3"/>
                  </a:cxn>
                  <a:cxn ang="T12">
                    <a:pos x="T4" y="T5"/>
                  </a:cxn>
                  <a:cxn ang="T13">
                    <a:pos x="T6" y="T7"/>
                  </a:cxn>
                  <a:cxn ang="T14">
                    <a:pos x="T8" y="T9"/>
                  </a:cxn>
                </a:cxnLst>
                <a:rect l="T15" t="T16" r="T17" b="T18"/>
                <a:pathLst>
                  <a:path w="1960" h="224">
                    <a:moveTo>
                      <a:pt x="0" y="224"/>
                    </a:moveTo>
                    <a:lnTo>
                      <a:pt x="1775" y="224"/>
                    </a:lnTo>
                    <a:lnTo>
                      <a:pt x="1960" y="0"/>
                    </a:lnTo>
                    <a:lnTo>
                      <a:pt x="351" y="1"/>
                    </a:lnTo>
                    <a:lnTo>
                      <a:pt x="0" y="224"/>
                    </a:lnTo>
                    <a:close/>
                  </a:path>
                </a:pathLst>
              </a:custGeom>
              <a:solidFill>
                <a:schemeClr val="accent1"/>
              </a:solidFill>
              <a:ln w="14351">
                <a:solidFill>
                  <a:srgbClr val="000000"/>
                </a:solidFill>
                <a:prstDash val="solid"/>
                <a:round/>
                <a:headEnd/>
                <a:tailEnd/>
              </a:ln>
            </p:spPr>
            <p:txBody>
              <a:bodyPr/>
              <a:lstStyle/>
              <a:p>
                <a:endParaRPr lang="sv-SE" dirty="0"/>
              </a:p>
            </p:txBody>
          </p:sp>
          <p:sp>
            <p:nvSpPr>
              <p:cNvPr id="11298" name="Freeform 28"/>
              <p:cNvSpPr>
                <a:spLocks/>
              </p:cNvSpPr>
              <p:nvPr/>
            </p:nvSpPr>
            <p:spPr bwMode="auto">
              <a:xfrm>
                <a:off x="1574" y="2507"/>
                <a:ext cx="2275" cy="413"/>
              </a:xfrm>
              <a:custGeom>
                <a:avLst/>
                <a:gdLst>
                  <a:gd name="T0" fmla="*/ 0 w 2275"/>
                  <a:gd name="T1" fmla="*/ 413 h 413"/>
                  <a:gd name="T2" fmla="*/ 2275 w 2275"/>
                  <a:gd name="T3" fmla="*/ 413 h 413"/>
                  <a:gd name="T4" fmla="*/ 2023 w 2275"/>
                  <a:gd name="T5" fmla="*/ 0 h 413"/>
                  <a:gd name="T6" fmla="*/ 250 w 2275"/>
                  <a:gd name="T7" fmla="*/ 0 h 413"/>
                  <a:gd name="T8" fmla="*/ 0 w 2275"/>
                  <a:gd name="T9" fmla="*/ 413 h 413"/>
                  <a:gd name="T10" fmla="*/ 0 60000 65536"/>
                  <a:gd name="T11" fmla="*/ 0 60000 65536"/>
                  <a:gd name="T12" fmla="*/ 0 60000 65536"/>
                  <a:gd name="T13" fmla="*/ 0 60000 65536"/>
                  <a:gd name="T14" fmla="*/ 0 60000 65536"/>
                  <a:gd name="T15" fmla="*/ 0 w 2275"/>
                  <a:gd name="T16" fmla="*/ 0 h 413"/>
                  <a:gd name="T17" fmla="*/ 2275 w 2275"/>
                  <a:gd name="T18" fmla="*/ 413 h 413"/>
                </a:gdLst>
                <a:ahLst/>
                <a:cxnLst>
                  <a:cxn ang="T10">
                    <a:pos x="T0" y="T1"/>
                  </a:cxn>
                  <a:cxn ang="T11">
                    <a:pos x="T2" y="T3"/>
                  </a:cxn>
                  <a:cxn ang="T12">
                    <a:pos x="T4" y="T5"/>
                  </a:cxn>
                  <a:cxn ang="T13">
                    <a:pos x="T6" y="T7"/>
                  </a:cxn>
                  <a:cxn ang="T14">
                    <a:pos x="T8" y="T9"/>
                  </a:cxn>
                </a:cxnLst>
                <a:rect l="T15" t="T16" r="T17" b="T18"/>
                <a:pathLst>
                  <a:path w="2275" h="413">
                    <a:moveTo>
                      <a:pt x="0" y="413"/>
                    </a:moveTo>
                    <a:lnTo>
                      <a:pt x="2275" y="413"/>
                    </a:lnTo>
                    <a:lnTo>
                      <a:pt x="2023" y="0"/>
                    </a:lnTo>
                    <a:lnTo>
                      <a:pt x="250" y="0"/>
                    </a:lnTo>
                    <a:lnTo>
                      <a:pt x="0" y="413"/>
                    </a:lnTo>
                    <a:close/>
                  </a:path>
                </a:pathLst>
              </a:custGeom>
              <a:solidFill>
                <a:schemeClr val="accent1"/>
              </a:solidFill>
              <a:ln w="14351">
                <a:solidFill>
                  <a:srgbClr val="000000"/>
                </a:solidFill>
                <a:prstDash val="solid"/>
                <a:round/>
                <a:headEnd/>
                <a:tailEnd/>
              </a:ln>
            </p:spPr>
            <p:txBody>
              <a:bodyPr/>
              <a:lstStyle/>
              <a:p>
                <a:endParaRPr lang="sv-SE" dirty="0"/>
              </a:p>
            </p:txBody>
          </p:sp>
        </p:grpSp>
        <p:grpSp>
          <p:nvGrpSpPr>
            <p:cNvPr id="11288" name="Group 33"/>
            <p:cNvGrpSpPr>
              <a:grpSpLocks/>
            </p:cNvGrpSpPr>
            <p:nvPr/>
          </p:nvGrpSpPr>
          <p:grpSpPr bwMode="auto">
            <a:xfrm>
              <a:off x="380" y="2908"/>
              <a:ext cx="933" cy="297"/>
              <a:chOff x="1865" y="1890"/>
              <a:chExt cx="1870" cy="552"/>
            </a:xfrm>
          </p:grpSpPr>
          <p:sp>
            <p:nvSpPr>
              <p:cNvPr id="11293" name="Freeform 30"/>
              <p:cNvSpPr>
                <a:spLocks/>
              </p:cNvSpPr>
              <p:nvPr/>
            </p:nvSpPr>
            <p:spPr bwMode="auto">
              <a:xfrm>
                <a:off x="3303" y="1890"/>
                <a:ext cx="432" cy="551"/>
              </a:xfrm>
              <a:custGeom>
                <a:avLst/>
                <a:gdLst>
                  <a:gd name="T0" fmla="*/ 0 w 432"/>
                  <a:gd name="T1" fmla="*/ 150 h 551"/>
                  <a:gd name="T2" fmla="*/ 256 w 432"/>
                  <a:gd name="T3" fmla="*/ 551 h 551"/>
                  <a:gd name="T4" fmla="*/ 432 w 432"/>
                  <a:gd name="T5" fmla="*/ 345 h 551"/>
                  <a:gd name="T6" fmla="*/ 124 w 432"/>
                  <a:gd name="T7" fmla="*/ 0 h 551"/>
                  <a:gd name="T8" fmla="*/ 0 w 432"/>
                  <a:gd name="T9" fmla="*/ 150 h 551"/>
                  <a:gd name="T10" fmla="*/ 0 60000 65536"/>
                  <a:gd name="T11" fmla="*/ 0 60000 65536"/>
                  <a:gd name="T12" fmla="*/ 0 60000 65536"/>
                  <a:gd name="T13" fmla="*/ 0 60000 65536"/>
                  <a:gd name="T14" fmla="*/ 0 60000 65536"/>
                  <a:gd name="T15" fmla="*/ 0 w 432"/>
                  <a:gd name="T16" fmla="*/ 0 h 551"/>
                  <a:gd name="T17" fmla="*/ 432 w 432"/>
                  <a:gd name="T18" fmla="*/ 551 h 551"/>
                </a:gdLst>
                <a:ahLst/>
                <a:cxnLst>
                  <a:cxn ang="T10">
                    <a:pos x="T0" y="T1"/>
                  </a:cxn>
                  <a:cxn ang="T11">
                    <a:pos x="T2" y="T3"/>
                  </a:cxn>
                  <a:cxn ang="T12">
                    <a:pos x="T4" y="T5"/>
                  </a:cxn>
                  <a:cxn ang="T13">
                    <a:pos x="T6" y="T7"/>
                  </a:cxn>
                  <a:cxn ang="T14">
                    <a:pos x="T8" y="T9"/>
                  </a:cxn>
                </a:cxnLst>
                <a:rect l="T15" t="T16" r="T17" b="T18"/>
                <a:pathLst>
                  <a:path w="432" h="551">
                    <a:moveTo>
                      <a:pt x="0" y="150"/>
                    </a:moveTo>
                    <a:lnTo>
                      <a:pt x="256" y="551"/>
                    </a:lnTo>
                    <a:lnTo>
                      <a:pt x="432" y="345"/>
                    </a:lnTo>
                    <a:lnTo>
                      <a:pt x="124" y="0"/>
                    </a:lnTo>
                    <a:lnTo>
                      <a:pt x="0" y="150"/>
                    </a:lnTo>
                    <a:close/>
                  </a:path>
                </a:pathLst>
              </a:custGeom>
              <a:solidFill>
                <a:schemeClr val="bg1"/>
              </a:solidFill>
              <a:ln w="14351">
                <a:solidFill>
                  <a:srgbClr val="000000"/>
                </a:solidFill>
                <a:prstDash val="solid"/>
                <a:round/>
                <a:headEnd/>
                <a:tailEnd/>
              </a:ln>
            </p:spPr>
            <p:txBody>
              <a:bodyPr/>
              <a:lstStyle/>
              <a:p>
                <a:endParaRPr lang="sv-SE" dirty="0"/>
              </a:p>
            </p:txBody>
          </p:sp>
          <p:sp>
            <p:nvSpPr>
              <p:cNvPr id="11294" name="Freeform 31"/>
              <p:cNvSpPr>
                <a:spLocks/>
              </p:cNvSpPr>
              <p:nvPr/>
            </p:nvSpPr>
            <p:spPr bwMode="auto">
              <a:xfrm>
                <a:off x="2117" y="1890"/>
                <a:ext cx="1309" cy="149"/>
              </a:xfrm>
              <a:custGeom>
                <a:avLst/>
                <a:gdLst>
                  <a:gd name="T0" fmla="*/ 0 w 1309"/>
                  <a:gd name="T1" fmla="*/ 149 h 149"/>
                  <a:gd name="T2" fmla="*/ 1185 w 1309"/>
                  <a:gd name="T3" fmla="*/ 149 h 149"/>
                  <a:gd name="T4" fmla="*/ 1309 w 1309"/>
                  <a:gd name="T5" fmla="*/ 0 h 149"/>
                  <a:gd name="T6" fmla="*/ 331 w 1309"/>
                  <a:gd name="T7" fmla="*/ 0 h 149"/>
                  <a:gd name="T8" fmla="*/ 0 w 1309"/>
                  <a:gd name="T9" fmla="*/ 149 h 149"/>
                  <a:gd name="T10" fmla="*/ 0 60000 65536"/>
                  <a:gd name="T11" fmla="*/ 0 60000 65536"/>
                  <a:gd name="T12" fmla="*/ 0 60000 65536"/>
                  <a:gd name="T13" fmla="*/ 0 60000 65536"/>
                  <a:gd name="T14" fmla="*/ 0 60000 65536"/>
                  <a:gd name="T15" fmla="*/ 0 w 1309"/>
                  <a:gd name="T16" fmla="*/ 0 h 149"/>
                  <a:gd name="T17" fmla="*/ 1309 w 1309"/>
                  <a:gd name="T18" fmla="*/ 149 h 149"/>
                </a:gdLst>
                <a:ahLst/>
                <a:cxnLst>
                  <a:cxn ang="T10">
                    <a:pos x="T0" y="T1"/>
                  </a:cxn>
                  <a:cxn ang="T11">
                    <a:pos x="T2" y="T3"/>
                  </a:cxn>
                  <a:cxn ang="T12">
                    <a:pos x="T4" y="T5"/>
                  </a:cxn>
                  <a:cxn ang="T13">
                    <a:pos x="T6" y="T7"/>
                  </a:cxn>
                  <a:cxn ang="T14">
                    <a:pos x="T8" y="T9"/>
                  </a:cxn>
                </a:cxnLst>
                <a:rect l="T15" t="T16" r="T17" b="T18"/>
                <a:pathLst>
                  <a:path w="1309" h="149">
                    <a:moveTo>
                      <a:pt x="0" y="149"/>
                    </a:moveTo>
                    <a:lnTo>
                      <a:pt x="1185" y="149"/>
                    </a:lnTo>
                    <a:lnTo>
                      <a:pt x="1309" y="0"/>
                    </a:lnTo>
                    <a:lnTo>
                      <a:pt x="331" y="0"/>
                    </a:lnTo>
                    <a:lnTo>
                      <a:pt x="0" y="149"/>
                    </a:lnTo>
                    <a:close/>
                  </a:path>
                </a:pathLst>
              </a:custGeom>
              <a:solidFill>
                <a:schemeClr val="bg1"/>
              </a:solidFill>
              <a:ln w="14351">
                <a:solidFill>
                  <a:srgbClr val="000000"/>
                </a:solidFill>
                <a:prstDash val="solid"/>
                <a:round/>
                <a:headEnd/>
                <a:tailEnd/>
              </a:ln>
            </p:spPr>
            <p:txBody>
              <a:bodyPr/>
              <a:lstStyle/>
              <a:p>
                <a:endParaRPr lang="sv-SE" dirty="0"/>
              </a:p>
            </p:txBody>
          </p:sp>
          <p:sp>
            <p:nvSpPr>
              <p:cNvPr id="11295" name="Freeform 32"/>
              <p:cNvSpPr>
                <a:spLocks/>
              </p:cNvSpPr>
              <p:nvPr/>
            </p:nvSpPr>
            <p:spPr bwMode="auto">
              <a:xfrm>
                <a:off x="1865" y="2039"/>
                <a:ext cx="1693" cy="403"/>
              </a:xfrm>
              <a:custGeom>
                <a:avLst/>
                <a:gdLst>
                  <a:gd name="T0" fmla="*/ 0 w 1693"/>
                  <a:gd name="T1" fmla="*/ 403 h 403"/>
                  <a:gd name="T2" fmla="*/ 1693 w 1693"/>
                  <a:gd name="T3" fmla="*/ 403 h 403"/>
                  <a:gd name="T4" fmla="*/ 1437 w 1693"/>
                  <a:gd name="T5" fmla="*/ 0 h 403"/>
                  <a:gd name="T6" fmla="*/ 252 w 1693"/>
                  <a:gd name="T7" fmla="*/ 0 h 403"/>
                  <a:gd name="T8" fmla="*/ 0 w 1693"/>
                  <a:gd name="T9" fmla="*/ 403 h 403"/>
                  <a:gd name="T10" fmla="*/ 0 60000 65536"/>
                  <a:gd name="T11" fmla="*/ 0 60000 65536"/>
                  <a:gd name="T12" fmla="*/ 0 60000 65536"/>
                  <a:gd name="T13" fmla="*/ 0 60000 65536"/>
                  <a:gd name="T14" fmla="*/ 0 60000 65536"/>
                  <a:gd name="T15" fmla="*/ 0 w 1693"/>
                  <a:gd name="T16" fmla="*/ 0 h 403"/>
                  <a:gd name="T17" fmla="*/ 1693 w 1693"/>
                  <a:gd name="T18" fmla="*/ 403 h 403"/>
                </a:gdLst>
                <a:ahLst/>
                <a:cxnLst>
                  <a:cxn ang="T10">
                    <a:pos x="T0" y="T1"/>
                  </a:cxn>
                  <a:cxn ang="T11">
                    <a:pos x="T2" y="T3"/>
                  </a:cxn>
                  <a:cxn ang="T12">
                    <a:pos x="T4" y="T5"/>
                  </a:cxn>
                  <a:cxn ang="T13">
                    <a:pos x="T6" y="T7"/>
                  </a:cxn>
                  <a:cxn ang="T14">
                    <a:pos x="T8" y="T9"/>
                  </a:cxn>
                </a:cxnLst>
                <a:rect l="T15" t="T16" r="T17" b="T18"/>
                <a:pathLst>
                  <a:path w="1693" h="403">
                    <a:moveTo>
                      <a:pt x="0" y="403"/>
                    </a:moveTo>
                    <a:lnTo>
                      <a:pt x="1693" y="403"/>
                    </a:lnTo>
                    <a:lnTo>
                      <a:pt x="1437" y="0"/>
                    </a:lnTo>
                    <a:lnTo>
                      <a:pt x="252" y="0"/>
                    </a:lnTo>
                    <a:lnTo>
                      <a:pt x="0" y="403"/>
                    </a:lnTo>
                    <a:close/>
                  </a:path>
                </a:pathLst>
              </a:custGeom>
              <a:solidFill>
                <a:schemeClr val="bg1"/>
              </a:solidFill>
              <a:ln w="14351">
                <a:solidFill>
                  <a:srgbClr val="000000"/>
                </a:solidFill>
                <a:prstDash val="solid"/>
                <a:round/>
                <a:headEnd/>
                <a:tailEnd/>
              </a:ln>
            </p:spPr>
            <p:txBody>
              <a:bodyPr/>
              <a:lstStyle/>
              <a:p>
                <a:endParaRPr lang="sv-SE" dirty="0"/>
              </a:p>
            </p:txBody>
          </p:sp>
        </p:grpSp>
        <p:grpSp>
          <p:nvGrpSpPr>
            <p:cNvPr id="11289" name="Group 37"/>
            <p:cNvGrpSpPr>
              <a:grpSpLocks/>
            </p:cNvGrpSpPr>
            <p:nvPr/>
          </p:nvGrpSpPr>
          <p:grpSpPr bwMode="auto">
            <a:xfrm>
              <a:off x="527" y="2640"/>
              <a:ext cx="609" cy="312"/>
              <a:chOff x="2160" y="1488"/>
              <a:chExt cx="1220" cy="483"/>
            </a:xfrm>
          </p:grpSpPr>
          <p:sp>
            <p:nvSpPr>
              <p:cNvPr id="11290" name="Freeform 34"/>
              <p:cNvSpPr>
                <a:spLocks/>
              </p:cNvSpPr>
              <p:nvPr/>
            </p:nvSpPr>
            <p:spPr bwMode="auto">
              <a:xfrm>
                <a:off x="3008" y="1489"/>
                <a:ext cx="372" cy="482"/>
              </a:xfrm>
              <a:custGeom>
                <a:avLst/>
                <a:gdLst>
                  <a:gd name="T0" fmla="*/ 254 w 372"/>
                  <a:gd name="T1" fmla="*/ 482 h 482"/>
                  <a:gd name="T2" fmla="*/ 372 w 372"/>
                  <a:gd name="T3" fmla="*/ 344 h 482"/>
                  <a:gd name="T4" fmla="*/ 64 w 372"/>
                  <a:gd name="T5" fmla="*/ 0 h 482"/>
                  <a:gd name="T6" fmla="*/ 0 w 372"/>
                  <a:gd name="T7" fmla="*/ 73 h 482"/>
                  <a:gd name="T8" fmla="*/ 254 w 372"/>
                  <a:gd name="T9" fmla="*/ 482 h 482"/>
                  <a:gd name="T10" fmla="*/ 0 60000 65536"/>
                  <a:gd name="T11" fmla="*/ 0 60000 65536"/>
                  <a:gd name="T12" fmla="*/ 0 60000 65536"/>
                  <a:gd name="T13" fmla="*/ 0 60000 65536"/>
                  <a:gd name="T14" fmla="*/ 0 60000 65536"/>
                  <a:gd name="T15" fmla="*/ 0 w 372"/>
                  <a:gd name="T16" fmla="*/ 0 h 482"/>
                  <a:gd name="T17" fmla="*/ 372 w 372"/>
                  <a:gd name="T18" fmla="*/ 482 h 482"/>
                </a:gdLst>
                <a:ahLst/>
                <a:cxnLst>
                  <a:cxn ang="T10">
                    <a:pos x="T0" y="T1"/>
                  </a:cxn>
                  <a:cxn ang="T11">
                    <a:pos x="T2" y="T3"/>
                  </a:cxn>
                  <a:cxn ang="T12">
                    <a:pos x="T4" y="T5"/>
                  </a:cxn>
                  <a:cxn ang="T13">
                    <a:pos x="T6" y="T7"/>
                  </a:cxn>
                  <a:cxn ang="T14">
                    <a:pos x="T8" y="T9"/>
                  </a:cxn>
                </a:cxnLst>
                <a:rect l="T15" t="T16" r="T17" b="T18"/>
                <a:pathLst>
                  <a:path w="372" h="482">
                    <a:moveTo>
                      <a:pt x="254" y="482"/>
                    </a:moveTo>
                    <a:lnTo>
                      <a:pt x="372" y="344"/>
                    </a:lnTo>
                    <a:lnTo>
                      <a:pt x="64" y="0"/>
                    </a:lnTo>
                    <a:lnTo>
                      <a:pt x="0" y="73"/>
                    </a:lnTo>
                    <a:lnTo>
                      <a:pt x="254" y="482"/>
                    </a:lnTo>
                    <a:close/>
                  </a:path>
                </a:pathLst>
              </a:custGeom>
              <a:solidFill>
                <a:schemeClr val="bg1"/>
              </a:solidFill>
              <a:ln w="14351">
                <a:solidFill>
                  <a:srgbClr val="000000"/>
                </a:solidFill>
                <a:prstDash val="solid"/>
                <a:round/>
                <a:headEnd/>
                <a:tailEnd/>
              </a:ln>
            </p:spPr>
            <p:txBody>
              <a:bodyPr/>
              <a:lstStyle/>
              <a:p>
                <a:endParaRPr lang="sv-SE" dirty="0"/>
              </a:p>
            </p:txBody>
          </p:sp>
          <p:sp>
            <p:nvSpPr>
              <p:cNvPr id="11291" name="Freeform 35"/>
              <p:cNvSpPr>
                <a:spLocks/>
              </p:cNvSpPr>
              <p:nvPr/>
            </p:nvSpPr>
            <p:spPr bwMode="auto">
              <a:xfrm>
                <a:off x="2418" y="1488"/>
                <a:ext cx="653" cy="73"/>
              </a:xfrm>
              <a:custGeom>
                <a:avLst/>
                <a:gdLst>
                  <a:gd name="T0" fmla="*/ 0 w 653"/>
                  <a:gd name="T1" fmla="*/ 73 h 73"/>
                  <a:gd name="T2" fmla="*/ 589 w 653"/>
                  <a:gd name="T3" fmla="*/ 73 h 73"/>
                  <a:gd name="T4" fmla="*/ 653 w 653"/>
                  <a:gd name="T5" fmla="*/ 0 h 73"/>
                  <a:gd name="T6" fmla="*/ 203 w 653"/>
                  <a:gd name="T7" fmla="*/ 0 h 73"/>
                  <a:gd name="T8" fmla="*/ 0 w 653"/>
                  <a:gd name="T9" fmla="*/ 73 h 73"/>
                  <a:gd name="T10" fmla="*/ 0 60000 65536"/>
                  <a:gd name="T11" fmla="*/ 0 60000 65536"/>
                  <a:gd name="T12" fmla="*/ 0 60000 65536"/>
                  <a:gd name="T13" fmla="*/ 0 60000 65536"/>
                  <a:gd name="T14" fmla="*/ 0 60000 65536"/>
                  <a:gd name="T15" fmla="*/ 0 w 653"/>
                  <a:gd name="T16" fmla="*/ 0 h 73"/>
                  <a:gd name="T17" fmla="*/ 653 w 653"/>
                  <a:gd name="T18" fmla="*/ 73 h 73"/>
                </a:gdLst>
                <a:ahLst/>
                <a:cxnLst>
                  <a:cxn ang="T10">
                    <a:pos x="T0" y="T1"/>
                  </a:cxn>
                  <a:cxn ang="T11">
                    <a:pos x="T2" y="T3"/>
                  </a:cxn>
                  <a:cxn ang="T12">
                    <a:pos x="T4" y="T5"/>
                  </a:cxn>
                  <a:cxn ang="T13">
                    <a:pos x="T6" y="T7"/>
                  </a:cxn>
                  <a:cxn ang="T14">
                    <a:pos x="T8" y="T9"/>
                  </a:cxn>
                </a:cxnLst>
                <a:rect l="T15" t="T16" r="T17" b="T18"/>
                <a:pathLst>
                  <a:path w="653" h="73">
                    <a:moveTo>
                      <a:pt x="0" y="73"/>
                    </a:moveTo>
                    <a:lnTo>
                      <a:pt x="589" y="73"/>
                    </a:lnTo>
                    <a:lnTo>
                      <a:pt x="653" y="0"/>
                    </a:lnTo>
                    <a:lnTo>
                      <a:pt x="203" y="0"/>
                    </a:lnTo>
                    <a:lnTo>
                      <a:pt x="0" y="73"/>
                    </a:lnTo>
                    <a:close/>
                  </a:path>
                </a:pathLst>
              </a:custGeom>
              <a:solidFill>
                <a:schemeClr val="bg1"/>
              </a:solidFill>
              <a:ln w="14351">
                <a:solidFill>
                  <a:srgbClr val="000000"/>
                </a:solidFill>
                <a:prstDash val="solid"/>
                <a:round/>
                <a:headEnd/>
                <a:tailEnd/>
              </a:ln>
            </p:spPr>
            <p:txBody>
              <a:bodyPr/>
              <a:lstStyle/>
              <a:p>
                <a:endParaRPr lang="sv-SE" dirty="0"/>
              </a:p>
            </p:txBody>
          </p:sp>
          <p:sp>
            <p:nvSpPr>
              <p:cNvPr id="11292" name="Freeform 36"/>
              <p:cNvSpPr>
                <a:spLocks/>
              </p:cNvSpPr>
              <p:nvPr/>
            </p:nvSpPr>
            <p:spPr bwMode="auto">
              <a:xfrm>
                <a:off x="2160" y="1561"/>
                <a:ext cx="1102" cy="410"/>
              </a:xfrm>
              <a:custGeom>
                <a:avLst/>
                <a:gdLst>
                  <a:gd name="T0" fmla="*/ 0 w 1102"/>
                  <a:gd name="T1" fmla="*/ 410 h 410"/>
                  <a:gd name="T2" fmla="*/ 1102 w 1102"/>
                  <a:gd name="T3" fmla="*/ 410 h 410"/>
                  <a:gd name="T4" fmla="*/ 847 w 1102"/>
                  <a:gd name="T5" fmla="*/ 0 h 410"/>
                  <a:gd name="T6" fmla="*/ 257 w 1102"/>
                  <a:gd name="T7" fmla="*/ 0 h 410"/>
                  <a:gd name="T8" fmla="*/ 0 w 1102"/>
                  <a:gd name="T9" fmla="*/ 410 h 410"/>
                  <a:gd name="T10" fmla="*/ 0 60000 65536"/>
                  <a:gd name="T11" fmla="*/ 0 60000 65536"/>
                  <a:gd name="T12" fmla="*/ 0 60000 65536"/>
                  <a:gd name="T13" fmla="*/ 0 60000 65536"/>
                  <a:gd name="T14" fmla="*/ 0 60000 65536"/>
                  <a:gd name="T15" fmla="*/ 0 w 1102"/>
                  <a:gd name="T16" fmla="*/ 0 h 410"/>
                  <a:gd name="T17" fmla="*/ 1102 w 1102"/>
                  <a:gd name="T18" fmla="*/ 410 h 410"/>
                </a:gdLst>
                <a:ahLst/>
                <a:cxnLst>
                  <a:cxn ang="T10">
                    <a:pos x="T0" y="T1"/>
                  </a:cxn>
                  <a:cxn ang="T11">
                    <a:pos x="T2" y="T3"/>
                  </a:cxn>
                  <a:cxn ang="T12">
                    <a:pos x="T4" y="T5"/>
                  </a:cxn>
                  <a:cxn ang="T13">
                    <a:pos x="T6" y="T7"/>
                  </a:cxn>
                  <a:cxn ang="T14">
                    <a:pos x="T8" y="T9"/>
                  </a:cxn>
                </a:cxnLst>
                <a:rect l="T15" t="T16" r="T17" b="T18"/>
                <a:pathLst>
                  <a:path w="1102" h="410">
                    <a:moveTo>
                      <a:pt x="0" y="410"/>
                    </a:moveTo>
                    <a:lnTo>
                      <a:pt x="1102" y="410"/>
                    </a:lnTo>
                    <a:lnTo>
                      <a:pt x="847" y="0"/>
                    </a:lnTo>
                    <a:lnTo>
                      <a:pt x="257" y="0"/>
                    </a:lnTo>
                    <a:lnTo>
                      <a:pt x="0" y="410"/>
                    </a:lnTo>
                    <a:close/>
                  </a:path>
                </a:pathLst>
              </a:custGeom>
              <a:solidFill>
                <a:schemeClr val="bg1"/>
              </a:solidFill>
              <a:ln w="14351">
                <a:solidFill>
                  <a:srgbClr val="000000"/>
                </a:solidFill>
                <a:prstDash val="solid"/>
                <a:round/>
                <a:headEnd/>
                <a:tailEnd/>
              </a:ln>
            </p:spPr>
            <p:txBody>
              <a:bodyPr/>
              <a:lstStyle/>
              <a:p>
                <a:endParaRPr lang="sv-SE" dirty="0"/>
              </a:p>
            </p:txBody>
          </p:sp>
        </p:grpSp>
      </p:grpSp>
      <p:sp>
        <p:nvSpPr>
          <p:cNvPr id="11285" name="Text Box 37"/>
          <p:cNvSpPr txBox="1">
            <a:spLocks noChangeArrowheads="1"/>
          </p:cNvSpPr>
          <p:nvPr/>
        </p:nvSpPr>
        <p:spPr bwMode="auto">
          <a:xfrm>
            <a:off x="2286000" y="5562600"/>
            <a:ext cx="1295400" cy="309958"/>
          </a:xfrm>
          <a:prstGeom prst="rect">
            <a:avLst/>
          </a:prstGeom>
          <a:noFill/>
          <a:ln>
            <a:noFill/>
          </a:ln>
          <a:effectLst>
            <a:prstShdw prst="shdw17" dist="17961" dir="13500000">
              <a:srgbClr val="0000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lnSpc>
                <a:spcPts val="2600"/>
              </a:lnSpc>
              <a:buClr>
                <a:schemeClr val="folHlink"/>
              </a:buClr>
              <a:buChar char="•"/>
              <a:defRPr sz="2400">
                <a:solidFill>
                  <a:schemeClr val="tx1"/>
                </a:solidFill>
                <a:latin typeface="Helvetica" panose="020B0604020202020204" pitchFamily="34" charset="0"/>
              </a:defRPr>
            </a:lvl1pPr>
            <a:lvl2pPr marL="742950" indent="-285750">
              <a:lnSpc>
                <a:spcPts val="2400"/>
              </a:lnSpc>
              <a:spcBef>
                <a:spcPct val="20000"/>
              </a:spcBef>
              <a:buClr>
                <a:schemeClr val="folHlink"/>
              </a:buClr>
              <a:buChar char="•"/>
              <a:defRPr sz="2000">
                <a:solidFill>
                  <a:schemeClr val="tx1"/>
                </a:solidFill>
                <a:latin typeface="Helvetica" panose="020B0604020202020204" pitchFamily="34" charset="0"/>
              </a:defRPr>
            </a:lvl2pPr>
            <a:lvl3pPr marL="1143000" indent="-228600">
              <a:lnSpc>
                <a:spcPts val="1900"/>
              </a:lnSpc>
              <a:spcBef>
                <a:spcPct val="20000"/>
              </a:spcBef>
              <a:buClr>
                <a:schemeClr val="folHlink"/>
              </a:buClr>
              <a:buChar char="•"/>
              <a:defRPr sz="1600">
                <a:solidFill>
                  <a:schemeClr val="tx1"/>
                </a:solidFill>
                <a:latin typeface="Helvetica" panose="020B0604020202020204" pitchFamily="34" charset="0"/>
              </a:defRPr>
            </a:lvl3pPr>
            <a:lvl4pPr marL="1600200" indent="-228600">
              <a:lnSpc>
                <a:spcPts val="1400"/>
              </a:lnSpc>
              <a:spcBef>
                <a:spcPct val="20000"/>
              </a:spcBef>
              <a:buClr>
                <a:schemeClr val="folHlink"/>
              </a:buClr>
              <a:buChar char="•"/>
              <a:defRPr sz="1200">
                <a:solidFill>
                  <a:schemeClr val="tx1"/>
                </a:solidFill>
                <a:latin typeface="Helvetica" panose="020B0604020202020204" pitchFamily="34" charset="0"/>
              </a:defRPr>
            </a:lvl4pPr>
            <a:lvl5pPr marL="2057400" indent="-228600">
              <a:lnSpc>
                <a:spcPts val="1100"/>
              </a:lnSpc>
              <a:spcBef>
                <a:spcPct val="20000"/>
              </a:spcBef>
              <a:buClr>
                <a:schemeClr val="folHlink"/>
              </a:buClr>
              <a:buChar char="•"/>
              <a:defRPr sz="900">
                <a:solidFill>
                  <a:schemeClr val="tx1"/>
                </a:solidFill>
                <a:latin typeface="Helvetica" panose="020B0604020202020204" pitchFamily="34" charset="0"/>
              </a:defRPr>
            </a:lvl5pPr>
            <a:lvl6pPr marL="25146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6pPr>
            <a:lvl7pPr marL="29718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7pPr>
            <a:lvl8pPr marL="34290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8pPr>
            <a:lvl9pPr marL="3886200" indent="-228600" eaLnBrk="0" fontAlgn="base" hangingPunct="0">
              <a:lnSpc>
                <a:spcPts val="1100"/>
              </a:lnSpc>
              <a:spcBef>
                <a:spcPct val="20000"/>
              </a:spcBef>
              <a:spcAft>
                <a:spcPct val="0"/>
              </a:spcAft>
              <a:buClr>
                <a:schemeClr val="folHlink"/>
              </a:buClr>
              <a:buChar char="•"/>
              <a:defRPr sz="900">
                <a:solidFill>
                  <a:schemeClr val="tx1"/>
                </a:solidFill>
                <a:latin typeface="Helvetica" panose="020B0604020202020204" pitchFamily="34" charset="0"/>
              </a:defRPr>
            </a:lvl9pPr>
          </a:lstStyle>
          <a:p>
            <a:pPr eaLnBrk="1" hangingPunct="1">
              <a:lnSpc>
                <a:spcPct val="100000"/>
              </a:lnSpc>
              <a:spcBef>
                <a:spcPct val="50000"/>
              </a:spcBef>
              <a:buClrTx/>
              <a:buFontTx/>
              <a:buNone/>
            </a:pPr>
            <a:r>
              <a:rPr lang="sv-SE" altLang="sv-SE" sz="1400" dirty="0">
                <a:solidFill>
                  <a:srgbClr val="000000"/>
                </a:solidFill>
              </a:rPr>
              <a:t>Arbetsgivaren</a:t>
            </a:r>
          </a:p>
        </p:txBody>
      </p:sp>
      <p:sp>
        <p:nvSpPr>
          <p:cNvPr id="5" name="Rektangel 4"/>
          <p:cNvSpPr/>
          <p:nvPr/>
        </p:nvSpPr>
        <p:spPr bwMode="auto">
          <a:xfrm>
            <a:off x="4403461" y="4937054"/>
            <a:ext cx="4138079" cy="309958"/>
          </a:xfrm>
          <a:prstGeom prst="rect">
            <a:avLst/>
          </a:prstGeom>
          <a:no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r>
              <a:rPr lang="sv-SE" sz="1400" b="1" dirty="0">
                <a:solidFill>
                  <a:srgbClr val="002060"/>
                </a:solidFill>
              </a:rPr>
              <a:t>AGB = Avgångsbidrag/vid uppsägning</a:t>
            </a:r>
          </a:p>
        </p:txBody>
      </p:sp>
      <p:sp>
        <p:nvSpPr>
          <p:cNvPr id="6" name="Rektangel 5"/>
          <p:cNvSpPr/>
          <p:nvPr/>
        </p:nvSpPr>
        <p:spPr bwMode="auto">
          <a:xfrm>
            <a:off x="1912998" y="719642"/>
            <a:ext cx="7999426" cy="956288"/>
          </a:xfrm>
          <a:prstGeom prst="rect">
            <a:avLst/>
          </a:prstGeom>
          <a:no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lvl="0">
              <a:defRPr/>
            </a:pPr>
            <a:r>
              <a:rPr lang="sv-SE" sz="1400" b="1" dirty="0">
                <a:solidFill>
                  <a:srgbClr val="002060"/>
                </a:solidFill>
              </a:rPr>
              <a:t>AGS = Avtalsgruppförsäkring   TFA =Trygghetsförsäkring    TGL = Tjänstegruppliv</a:t>
            </a:r>
          </a:p>
          <a:p>
            <a:pPr lvl="0">
              <a:defRPr/>
            </a:pPr>
            <a:endParaRPr lang="sv-SE" sz="1400" b="1" dirty="0">
              <a:solidFill>
                <a:srgbClr val="002060"/>
              </a:solidFill>
            </a:endParaRPr>
          </a:p>
          <a:p>
            <a:pPr lvl="0">
              <a:defRPr/>
            </a:pPr>
            <a:r>
              <a:rPr lang="sv-SE" sz="1400" b="1" dirty="0">
                <a:solidFill>
                  <a:srgbClr val="002060"/>
                </a:solidFill>
              </a:rPr>
              <a:t>                                                             -arbetsskada</a:t>
            </a:r>
          </a:p>
          <a:p>
            <a:pPr lvl="0">
              <a:defRPr/>
            </a:pPr>
            <a:endParaRPr lang="sv-SE" sz="1400" b="1" dirty="0">
              <a:solidFill>
                <a:srgbClr val="002060"/>
              </a:solidFill>
            </a:endParaRPr>
          </a:p>
        </p:txBody>
      </p:sp>
      <p:sp>
        <p:nvSpPr>
          <p:cNvPr id="8" name="Rektangel 7"/>
          <p:cNvSpPr/>
          <p:nvPr/>
        </p:nvSpPr>
        <p:spPr bwMode="auto">
          <a:xfrm>
            <a:off x="8169910" y="4162631"/>
            <a:ext cx="1776755" cy="771623"/>
          </a:xfrm>
          <a:prstGeom prst="rect">
            <a:avLst/>
          </a:prstGeom>
          <a:no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r>
              <a:rPr lang="sv-SE" sz="1600" b="1" dirty="0">
                <a:solidFill>
                  <a:srgbClr val="002060"/>
                </a:solidFill>
              </a:rPr>
              <a:t>DP= Delpension</a:t>
            </a:r>
          </a:p>
          <a:p>
            <a:r>
              <a:rPr lang="sv-SE" sz="1400" b="1" dirty="0">
                <a:solidFill>
                  <a:srgbClr val="002060"/>
                </a:solidFill>
              </a:rPr>
              <a:t> </a:t>
            </a:r>
          </a:p>
          <a:p>
            <a:endParaRPr lang="sv-SE" sz="1400" b="1" dirty="0">
              <a:solidFill>
                <a:srgbClr val="002060"/>
              </a:solidFill>
            </a:endParaRPr>
          </a:p>
        </p:txBody>
      </p:sp>
    </p:spTree>
    <p:extLst>
      <p:ext uri="{BB962C8B-B14F-4D97-AF65-F5344CB8AC3E}">
        <p14:creationId xmlns:p14="http://schemas.microsoft.com/office/powerpoint/2010/main" val="619415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p:cNvSpPr>
            <a:spLocks noGrp="1"/>
          </p:cNvSpPr>
          <p:nvPr>
            <p:ph type="title"/>
          </p:nvPr>
        </p:nvSpPr>
        <p:spPr>
          <a:xfrm>
            <a:off x="589560" y="856180"/>
            <a:ext cx="4560584" cy="1128068"/>
          </a:xfrm>
        </p:spPr>
        <p:txBody>
          <a:bodyPr vert="horz" lIns="91440" tIns="45720" rIns="91440" bIns="45720" rtlCol="0" anchor="ctr">
            <a:normAutofit/>
          </a:bodyPr>
          <a:lstStyle/>
          <a:p>
            <a:r>
              <a:rPr lang="en-US" sz="3100" dirty="0"/>
              <a:t>Juridisk rådgivning</a:t>
            </a:r>
            <a:br>
              <a:rPr lang="en-US" sz="3100" dirty="0"/>
            </a:br>
            <a:r>
              <a:rPr lang="en-US" sz="3100" dirty="0"/>
              <a:t>Tillägg till hemförsäkringen</a:t>
            </a:r>
          </a:p>
        </p:txBody>
      </p:sp>
      <p:grpSp>
        <p:nvGrpSpPr>
          <p:cNvPr id="17" name="Group 1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8"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Rectangle 2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latshållare för innehåll 2"/>
          <p:cNvSpPr>
            <a:spLocks noGrp="1"/>
          </p:cNvSpPr>
          <p:nvPr>
            <p:ph idx="1"/>
          </p:nvPr>
        </p:nvSpPr>
        <p:spPr>
          <a:xfrm>
            <a:off x="590719" y="2330505"/>
            <a:ext cx="4559425" cy="3979585"/>
          </a:xfrm>
        </p:spPr>
        <p:txBody>
          <a:bodyPr vert="horz" lIns="91440" tIns="45720" rIns="91440" bIns="45720" rtlCol="0" anchor="ctr">
            <a:normAutofit/>
          </a:bodyPr>
          <a:lstStyle/>
          <a:p>
            <a:pPr marL="0"/>
            <a:r>
              <a:rPr lang="en-US" sz="2000" dirty="0">
                <a:solidFill>
                  <a:schemeClr val="tx1"/>
                </a:solidFill>
              </a:rPr>
              <a:t>Som försäkrad har du rätt till 3 timmars juridisk rådgivning per försäkringsår. </a:t>
            </a:r>
            <a:br>
              <a:rPr lang="en-US" sz="2000" dirty="0">
                <a:solidFill>
                  <a:schemeClr val="tx1"/>
                </a:solidFill>
              </a:rPr>
            </a:br>
            <a:endParaRPr lang="en-US" sz="2000" dirty="0">
              <a:solidFill>
                <a:schemeClr val="tx1"/>
              </a:solidFill>
            </a:endParaRPr>
          </a:p>
          <a:p>
            <a:pPr marL="0"/>
            <a:r>
              <a:rPr lang="en-US" sz="2000" b="1" dirty="0">
                <a:solidFill>
                  <a:schemeClr val="tx1"/>
                </a:solidFill>
              </a:rPr>
              <a:t>Rättsområden</a:t>
            </a:r>
            <a:endParaRPr lang="en-US" sz="2000" dirty="0">
              <a:solidFill>
                <a:schemeClr val="tx1"/>
              </a:solidFill>
            </a:endParaRPr>
          </a:p>
          <a:p>
            <a:r>
              <a:rPr lang="en-US" sz="2000" dirty="0">
                <a:solidFill>
                  <a:schemeClr val="tx1"/>
                </a:solidFill>
              </a:rPr>
              <a:t>Filbert </a:t>
            </a:r>
          </a:p>
          <a:p>
            <a:r>
              <a:rPr lang="en-US" sz="2000" dirty="0">
                <a:solidFill>
                  <a:schemeClr val="tx1"/>
                </a:solidFill>
              </a:rPr>
              <a:t>Arvsrätt</a:t>
            </a:r>
          </a:p>
          <a:p>
            <a:r>
              <a:rPr lang="en-US" sz="2000" dirty="0">
                <a:solidFill>
                  <a:schemeClr val="tx1"/>
                </a:solidFill>
              </a:rPr>
              <a:t>Konsumentköp</a:t>
            </a:r>
          </a:p>
          <a:p>
            <a:r>
              <a:rPr lang="en-US" sz="2000" dirty="0">
                <a:solidFill>
                  <a:schemeClr val="tx1"/>
                </a:solidFill>
              </a:rPr>
              <a:t>Fast egendom</a:t>
            </a:r>
          </a:p>
          <a:p>
            <a:r>
              <a:rPr lang="en-US" sz="2000" dirty="0">
                <a:solidFill>
                  <a:schemeClr val="tx1"/>
                </a:solidFill>
              </a:rPr>
              <a:t>Indraget körkort </a:t>
            </a:r>
          </a:p>
          <a:p>
            <a:r>
              <a:rPr lang="en-US" sz="2000" dirty="0">
                <a:solidFill>
                  <a:schemeClr val="tx1"/>
                </a:solidFill>
              </a:rPr>
              <a:t>Försäkringskasseärenden</a:t>
            </a:r>
          </a:p>
          <a:p>
            <a:endParaRPr lang="en-US" sz="2000" dirty="0">
              <a:solidFill>
                <a:schemeClr val="tx1"/>
              </a:solidFill>
            </a:endParaRPr>
          </a:p>
        </p:txBody>
      </p:sp>
      <p:sp>
        <p:nvSpPr>
          <p:cNvPr id="23" name="Rectangle 2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Bildobjekt 9">
            <a:extLst>
              <a:ext uri="{FF2B5EF4-FFF2-40B4-BE49-F238E27FC236}">
                <a16:creationId xmlns:a16="http://schemas.microsoft.com/office/drawing/2014/main" id="{6F0E8452-FFA9-4478-AEDB-753153A95E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1400" b="1"/>
          <a:stretch/>
        </p:blipFill>
        <p:spPr>
          <a:xfrm>
            <a:off x="5977788" y="799352"/>
            <a:ext cx="5425410" cy="5259296"/>
          </a:xfrm>
          <a:prstGeom prst="rect">
            <a:avLst/>
          </a:prstGeom>
        </p:spPr>
      </p:pic>
      <p:sp>
        <p:nvSpPr>
          <p:cNvPr id="4" name="Platshållare för bildnummer 3"/>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defRPr/>
            </a:pPr>
            <a:fld id="{9C77FE8C-F1C2-4836-9107-962F8D87D201}" type="slidenum">
              <a:rPr lang="en-US" smtClean="0">
                <a:solidFill>
                  <a:prstClr val="black">
                    <a:tint val="75000"/>
                  </a:prstClr>
                </a:solidFill>
                <a:latin typeface="Calibri" panose="020F0502020204030204"/>
              </a:rPr>
              <a:pPr>
                <a:spcAft>
                  <a:spcPts val="600"/>
                </a:spcAft>
                <a:defRPr/>
              </a:pPr>
              <a:t>20</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638287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p:cNvSpPr>
            <a:spLocks noGrp="1"/>
          </p:cNvSpPr>
          <p:nvPr>
            <p:ph type="title"/>
          </p:nvPr>
        </p:nvSpPr>
        <p:spPr>
          <a:xfrm>
            <a:off x="808638" y="386930"/>
            <a:ext cx="9236700" cy="1188950"/>
          </a:xfrm>
        </p:spPr>
        <p:txBody>
          <a:bodyPr anchor="b">
            <a:normAutofit/>
          </a:bodyPr>
          <a:lstStyle/>
          <a:p>
            <a:r>
              <a:rPr lang="sv-SE" sz="4600" dirty="0"/>
              <a:t>Juridisk rådgivning – hur går det till?</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latshållare för innehåll 2"/>
          <p:cNvSpPr>
            <a:spLocks noGrp="1"/>
          </p:cNvSpPr>
          <p:nvPr>
            <p:ph idx="1"/>
          </p:nvPr>
        </p:nvSpPr>
        <p:spPr>
          <a:xfrm>
            <a:off x="793660" y="2599509"/>
            <a:ext cx="10143668" cy="3435531"/>
          </a:xfrm>
        </p:spPr>
        <p:txBody>
          <a:bodyPr anchor="ctr">
            <a:normAutofit/>
          </a:bodyPr>
          <a:lstStyle/>
          <a:p>
            <a:r>
              <a:rPr lang="sv-SE" sz="1300" dirty="0"/>
              <a:t>Ny förmån i ditt medlemskap</a:t>
            </a:r>
          </a:p>
          <a:p>
            <a:r>
              <a:rPr lang="sv-SE" sz="1300" dirty="0"/>
              <a:t>Kostnadsfri juridisk rådgivning i din hemförsäkring</a:t>
            </a:r>
          </a:p>
          <a:p>
            <a:r>
              <a:rPr lang="sv-SE" sz="1300" dirty="0"/>
              <a:t>Det är svårt att ha koll på alla bestämmelser inom familjejuridiken. Ibland kan du behöva ta juridisk hjälp för att komma vidare i livet.</a:t>
            </a:r>
          </a:p>
          <a:p>
            <a:r>
              <a:rPr lang="sv-SE" sz="1300" dirty="0"/>
              <a:t>Som medlem i Pappers har du nu rätt till tre timmar kostnadsfri juridisk rådgivning. Den juridiska rådgivningen är kopplad till den hemförsäkring som ingår i ditt medlemskap Det betyder bland annat att rådgivningen gäller även för andra personer som omfattas av medlemmens hemförsäkring. </a:t>
            </a:r>
          </a:p>
          <a:p>
            <a:r>
              <a:rPr lang="sv-SE" sz="1300" dirty="0"/>
              <a:t>Så bokar du</a:t>
            </a:r>
          </a:p>
          <a:p>
            <a:r>
              <a:rPr lang="sv-SE" sz="1300" dirty="0"/>
              <a:t>Du kan boka på </a:t>
            </a:r>
            <a:r>
              <a:rPr lang="sv-SE" sz="1300" dirty="0">
                <a:hlinkClick r:id="rId2"/>
              </a:rPr>
              <a:t>familjensjurist.se/pappersjuridik</a:t>
            </a:r>
            <a:r>
              <a:rPr lang="sv-SE" sz="1300" dirty="0"/>
              <a:t> eller genom att ringa direkt till Familjens jurist på </a:t>
            </a:r>
            <a:r>
              <a:rPr lang="sv-SE" sz="1300" dirty="0">
                <a:hlinkClick r:id="rId3"/>
              </a:rPr>
              <a:t>0771-771 070</a:t>
            </a:r>
            <a:r>
              <a:rPr lang="sv-SE" sz="1300" dirty="0"/>
              <a:t>. Uppge ditt medlemskap i Pappers när du bokar så får du tre timmar gratis.</a:t>
            </a:r>
          </a:p>
          <a:p>
            <a:r>
              <a:rPr lang="sv-SE" sz="1300" dirty="0">
                <a:hlinkClick r:id="rId4"/>
              </a:rPr>
              <a:t>Boka direkt på Familjens jurists hemsida</a:t>
            </a:r>
            <a:endParaRPr lang="sv-SE" sz="1300" dirty="0"/>
          </a:p>
          <a:p>
            <a:r>
              <a:rPr lang="sv-SE" sz="1300" dirty="0">
                <a:hlinkClick r:id="rId5" tooltip="Familjens jurist hemsida"/>
              </a:rPr>
              <a:t>Läs mer om Familjens jurist</a:t>
            </a:r>
            <a:endParaRPr lang="sv-SE" sz="1300" dirty="0"/>
          </a:p>
          <a:p>
            <a:endParaRPr lang="sv-SE" sz="1300" dirty="0"/>
          </a:p>
        </p:txBody>
      </p:sp>
      <p:sp>
        <p:nvSpPr>
          <p:cNvPr id="4" name="Platshållare för bildnummer 3"/>
          <p:cNvSpPr>
            <a:spLocks noGrp="1"/>
          </p:cNvSpPr>
          <p:nvPr>
            <p:ph type="sldNum" sz="quarter" idx="12"/>
          </p:nvPr>
        </p:nvSpPr>
        <p:spPr>
          <a:xfrm>
            <a:off x="8610600" y="6492240"/>
            <a:ext cx="2743200" cy="365125"/>
          </a:xfrm>
        </p:spPr>
        <p:txBody>
          <a:bodyPr>
            <a:normAutofit/>
          </a:bodyPr>
          <a:lstStyle/>
          <a:p>
            <a:pPr>
              <a:spcAft>
                <a:spcPts val="600"/>
              </a:spcAft>
            </a:pPr>
            <a:fld id="{9C77FE8C-F1C2-4836-9107-962F8D87D201}" type="slidenum">
              <a:rPr lang="sv-SE" smtClean="0"/>
              <a:pPr>
                <a:spcAft>
                  <a:spcPts val="600"/>
                </a:spcAft>
              </a:pPr>
              <a:t>21</a:t>
            </a:fld>
            <a:endParaRPr lang="sv-SE" dirty="0"/>
          </a:p>
        </p:txBody>
      </p:sp>
    </p:spTree>
    <p:extLst>
      <p:ext uri="{BB962C8B-B14F-4D97-AF65-F5344CB8AC3E}">
        <p14:creationId xmlns:p14="http://schemas.microsoft.com/office/powerpoint/2010/main" val="1591468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10">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2EB772DB-A6F7-431E-986B-14058BF35BDB}"/>
              </a:ext>
            </a:extLst>
          </p:cNvPr>
          <p:cNvSpPr>
            <a:spLocks noGrp="1"/>
          </p:cNvSpPr>
          <p:nvPr>
            <p:ph type="title"/>
          </p:nvPr>
        </p:nvSpPr>
        <p:spPr>
          <a:xfrm>
            <a:off x="793662" y="386930"/>
            <a:ext cx="10066122" cy="1298448"/>
          </a:xfrm>
        </p:spPr>
        <p:txBody>
          <a:bodyPr anchor="b">
            <a:normAutofit/>
          </a:bodyPr>
          <a:lstStyle/>
          <a:p>
            <a:r>
              <a:rPr lang="sv-SE" sz="4800" dirty="0"/>
              <a:t>Rådgivning när det passar dig</a:t>
            </a:r>
          </a:p>
        </p:txBody>
      </p:sp>
      <p:sp>
        <p:nvSpPr>
          <p:cNvPr id="35"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latshållare för innehåll 2">
            <a:extLst>
              <a:ext uri="{FF2B5EF4-FFF2-40B4-BE49-F238E27FC236}">
                <a16:creationId xmlns:a16="http://schemas.microsoft.com/office/drawing/2014/main" id="{D033A73E-1AD9-455C-A21C-FF57CD9BFCA6}"/>
              </a:ext>
            </a:extLst>
          </p:cNvPr>
          <p:cNvSpPr>
            <a:spLocks noGrp="1"/>
          </p:cNvSpPr>
          <p:nvPr>
            <p:ph idx="1"/>
          </p:nvPr>
        </p:nvSpPr>
        <p:spPr>
          <a:xfrm>
            <a:off x="793661" y="2599509"/>
            <a:ext cx="4530898" cy="3639450"/>
          </a:xfrm>
        </p:spPr>
        <p:txBody>
          <a:bodyPr anchor="ctr">
            <a:normAutofit/>
          </a:bodyPr>
          <a:lstStyle/>
          <a:p>
            <a:pPr marL="0" indent="0">
              <a:buNone/>
            </a:pPr>
            <a:r>
              <a:rPr lang="sv-SE" sz="1700" dirty="0"/>
              <a:t>Personlig rådgivning som vi känner till det, men nu digitalt. Vi kallar det distansrådgivning. </a:t>
            </a:r>
          </a:p>
          <a:p>
            <a:pPr marL="0" indent="0">
              <a:buNone/>
            </a:pPr>
            <a:r>
              <a:rPr lang="sv-SE" sz="1700" dirty="0"/>
              <a:t>Vi hjälper dig att se över ditt försäkringsskydd. Träffa våra duktiga rådgivare på en tid och plats som passar dig. Du bokar din tid för personlig rådgivning via mobilen eller datorn.</a:t>
            </a:r>
          </a:p>
          <a:p>
            <a:pPr marL="0" indent="0">
              <a:buNone/>
            </a:pPr>
            <a:endParaRPr lang="sv-SE" sz="1700" dirty="0"/>
          </a:p>
          <a:p>
            <a:r>
              <a:rPr lang="sv-SE" sz="1700" dirty="0"/>
              <a:t>Du och rådgivaren kommer att se och höra varandra, precis som om ni satt bredvid varandra. </a:t>
            </a:r>
          </a:p>
          <a:p>
            <a:r>
              <a:rPr lang="sv-SE" sz="1700" dirty="0"/>
              <a:t>Du identifierar dig med Mobilt Bank ID</a:t>
            </a:r>
          </a:p>
          <a:p>
            <a:pPr marL="0" indent="0">
              <a:buNone/>
            </a:pPr>
            <a:endParaRPr lang="sv-SE" sz="1700" dirty="0"/>
          </a:p>
          <a:p>
            <a:pPr marL="0" indent="0">
              <a:buNone/>
            </a:pPr>
            <a:endParaRPr lang="sv-SE" sz="1700" dirty="0"/>
          </a:p>
          <a:p>
            <a:pPr marL="0" indent="0">
              <a:buNone/>
            </a:pPr>
            <a:endParaRPr lang="sv-SE" sz="1700" dirty="0"/>
          </a:p>
        </p:txBody>
      </p:sp>
      <p:pic>
        <p:nvPicPr>
          <p:cNvPr id="6" name="Bildobjekt 5">
            <a:extLst>
              <a:ext uri="{FF2B5EF4-FFF2-40B4-BE49-F238E27FC236}">
                <a16:creationId xmlns:a16="http://schemas.microsoft.com/office/drawing/2014/main" id="{3ED436BE-B2CB-47B8-AC73-2B3A70A6008E}"/>
              </a:ext>
            </a:extLst>
          </p:cNvPr>
          <p:cNvPicPr>
            <a:picLocks noChangeAspect="1"/>
          </p:cNvPicPr>
          <p:nvPr/>
        </p:nvPicPr>
        <p:blipFill rotWithShape="1">
          <a:blip r:embed="rId3"/>
          <a:srcRect l="22831" r="2" b="2"/>
          <a:stretch/>
        </p:blipFill>
        <p:spPr>
          <a:xfrm>
            <a:off x="5911532" y="2484255"/>
            <a:ext cx="5150277" cy="3714244"/>
          </a:xfrm>
          <a:prstGeom prst="rect">
            <a:avLst/>
          </a:prstGeom>
        </p:spPr>
      </p:pic>
      <p:sp>
        <p:nvSpPr>
          <p:cNvPr id="37" name="Rectangle 1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latshållare för sidfot 3">
            <a:extLst>
              <a:ext uri="{FF2B5EF4-FFF2-40B4-BE49-F238E27FC236}">
                <a16:creationId xmlns:a16="http://schemas.microsoft.com/office/drawing/2014/main" id="{5AADD976-8E5F-4655-8280-EFA0451FA11E}"/>
              </a:ext>
            </a:extLst>
          </p:cNvPr>
          <p:cNvSpPr>
            <a:spLocks noGrp="1"/>
          </p:cNvSpPr>
          <p:nvPr>
            <p:ph type="ftr" sz="quarter" idx="4294967295"/>
          </p:nvPr>
        </p:nvSpPr>
        <p:spPr>
          <a:xfrm>
            <a:off x="4038600" y="6492240"/>
            <a:ext cx="4114800" cy="365125"/>
          </a:xfrm>
        </p:spPr>
        <p:txBody>
          <a:bodyPr>
            <a:normAutofit/>
          </a:bodyPr>
          <a:lstStyle/>
          <a:p>
            <a:pPr defTabSz="685800"/>
            <a:endParaRPr lang="sv-SE" dirty="0">
              <a:latin typeface="Arial"/>
            </a:endParaRPr>
          </a:p>
        </p:txBody>
      </p:sp>
      <p:sp>
        <p:nvSpPr>
          <p:cNvPr id="5" name="Platshållare för bildnummer 4">
            <a:extLst>
              <a:ext uri="{FF2B5EF4-FFF2-40B4-BE49-F238E27FC236}">
                <a16:creationId xmlns:a16="http://schemas.microsoft.com/office/drawing/2014/main" id="{F5CACCCF-7CA6-4C55-9A08-5790958EAD37}"/>
              </a:ext>
            </a:extLst>
          </p:cNvPr>
          <p:cNvSpPr>
            <a:spLocks noGrp="1"/>
          </p:cNvSpPr>
          <p:nvPr>
            <p:ph type="sldNum" sz="quarter" idx="12"/>
          </p:nvPr>
        </p:nvSpPr>
        <p:spPr>
          <a:xfrm>
            <a:off x="8610600" y="6492240"/>
            <a:ext cx="2743200" cy="365125"/>
          </a:xfrm>
        </p:spPr>
        <p:txBody>
          <a:bodyPr>
            <a:normAutofit/>
          </a:bodyPr>
          <a:lstStyle/>
          <a:p>
            <a:pPr defTabSz="685800">
              <a:spcAft>
                <a:spcPts val="600"/>
              </a:spcAft>
            </a:pPr>
            <a:fld id="{9C77FE8C-F1C2-4836-9107-962F8D87D201}" type="slidenum">
              <a:rPr lang="sv-SE">
                <a:latin typeface="Arial"/>
              </a:rPr>
              <a:pPr defTabSz="685800">
                <a:spcAft>
                  <a:spcPts val="600"/>
                </a:spcAft>
              </a:pPr>
              <a:t>22</a:t>
            </a:fld>
            <a:endParaRPr lang="sv-SE" dirty="0">
              <a:latin typeface="Arial"/>
            </a:endParaRPr>
          </a:p>
        </p:txBody>
      </p:sp>
    </p:spTree>
    <p:extLst>
      <p:ext uri="{BB962C8B-B14F-4D97-AF65-F5344CB8AC3E}">
        <p14:creationId xmlns:p14="http://schemas.microsoft.com/office/powerpoint/2010/main" val="3671805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1">
            <a:extLst>
              <a:ext uri="{FF2B5EF4-FFF2-40B4-BE49-F238E27FC236}">
                <a16:creationId xmlns:a16="http://schemas.microsoft.com/office/drawing/2014/main" id="{A1F6BF70-C7D1-4AF9-8DB4-BEEB8A9C3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p:cNvSpPr>
            <a:spLocks noGrp="1"/>
          </p:cNvSpPr>
          <p:nvPr>
            <p:ph type="title"/>
          </p:nvPr>
        </p:nvSpPr>
        <p:spPr>
          <a:xfrm>
            <a:off x="645065" y="1097280"/>
            <a:ext cx="3796306" cy="4666207"/>
          </a:xfrm>
        </p:spPr>
        <p:txBody>
          <a:bodyPr anchor="ctr">
            <a:normAutofit/>
          </a:bodyPr>
          <a:lstStyle/>
          <a:p>
            <a:r>
              <a:rPr lang="sv-SE" sz="4800" dirty="0"/>
              <a:t>Vad Folksam hjälper medlemmarna med….</a:t>
            </a:r>
          </a:p>
        </p:txBody>
      </p:sp>
      <p:grpSp>
        <p:nvGrpSpPr>
          <p:cNvPr id="19" name="Group 13">
            <a:extLst>
              <a:ext uri="{FF2B5EF4-FFF2-40B4-BE49-F238E27FC236}">
                <a16:creationId xmlns:a16="http://schemas.microsoft.com/office/drawing/2014/main" id="{0C66A8B6-1F6E-4FCC-93B9-B9986B6FD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576" y="5945955"/>
            <a:ext cx="12109423" cy="525780"/>
            <a:chOff x="82576" y="5945955"/>
            <a:chExt cx="12109423" cy="525780"/>
          </a:xfrm>
        </p:grpSpPr>
        <p:sp>
          <p:nvSpPr>
            <p:cNvPr id="15" name="Rectangle 14">
              <a:extLst>
                <a:ext uri="{FF2B5EF4-FFF2-40B4-BE49-F238E27FC236}">
                  <a16:creationId xmlns:a16="http://schemas.microsoft.com/office/drawing/2014/main" id="{CAF7C4FD-65AD-4BBE-886A-D2E923F94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BA8278B-6DF7-481F-B1FA-FFE7D6C3C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latshållare för bildnummer 3"/>
          <p:cNvSpPr>
            <a:spLocks noGrp="1"/>
          </p:cNvSpPr>
          <p:nvPr>
            <p:ph type="sldNum" sz="quarter" idx="12"/>
          </p:nvPr>
        </p:nvSpPr>
        <p:spPr>
          <a:xfrm>
            <a:off x="8610600" y="6492240"/>
            <a:ext cx="2743200" cy="365125"/>
          </a:xfrm>
        </p:spPr>
        <p:txBody>
          <a:bodyPr>
            <a:normAutofit/>
          </a:bodyPr>
          <a:lstStyle/>
          <a:p>
            <a:pPr>
              <a:spcAft>
                <a:spcPts val="600"/>
              </a:spcAft>
            </a:pPr>
            <a:fld id="{9C77FE8C-F1C2-4836-9107-962F8D87D201}" type="slidenum">
              <a:rPr lang="sv-SE" smtClean="0"/>
              <a:pPr>
                <a:spcAft>
                  <a:spcPts val="600"/>
                </a:spcAft>
              </a:pPr>
              <a:t>23</a:t>
            </a:fld>
            <a:endParaRPr lang="sv-SE" dirty="0"/>
          </a:p>
        </p:txBody>
      </p:sp>
      <p:sp>
        <p:nvSpPr>
          <p:cNvPr id="6" name="Platshållare för text 18"/>
          <p:cNvSpPr txBox="1">
            <a:spLocks/>
          </p:cNvSpPr>
          <p:nvPr/>
        </p:nvSpPr>
        <p:spPr>
          <a:xfrm>
            <a:off x="8400256" y="260649"/>
            <a:ext cx="1552594" cy="1511199"/>
          </a:xfrm>
          <a:custGeom>
            <a:avLst/>
            <a:gdLst>
              <a:gd name="connsiteX0" fmla="*/ 1510901 w 3024162"/>
              <a:gd name="connsiteY0" fmla="*/ 0 h 2943532"/>
              <a:gd name="connsiteX1" fmla="*/ 2196974 w 3024162"/>
              <a:gd name="connsiteY1" fmla="*/ 612606 h 2943532"/>
              <a:gd name="connsiteX2" fmla="*/ 2990245 w 3024162"/>
              <a:gd name="connsiteY2" fmla="*/ 1072657 h 2943532"/>
              <a:gd name="connsiteX3" fmla="*/ 2618622 w 3024162"/>
              <a:gd name="connsiteY3" fmla="*/ 1914096 h 2943532"/>
              <a:gd name="connsiteX4" fmla="*/ 2425665 w 3024162"/>
              <a:gd name="connsiteY4" fmla="*/ 2812744 h 2943532"/>
              <a:gd name="connsiteX5" fmla="*/ 1510901 w 3024162"/>
              <a:gd name="connsiteY5" fmla="*/ 2719780 h 2943532"/>
              <a:gd name="connsiteX6" fmla="*/ 598519 w 3024162"/>
              <a:gd name="connsiteY6" fmla="*/ 2812744 h 2943532"/>
              <a:gd name="connsiteX7" fmla="*/ 403179 w 3024162"/>
              <a:gd name="connsiteY7" fmla="*/ 1914096 h 2943532"/>
              <a:gd name="connsiteX8" fmla="*/ 33939 w 3024162"/>
              <a:gd name="connsiteY8" fmla="*/ 1072657 h 2943532"/>
              <a:gd name="connsiteX9" fmla="*/ 827211 w 3024162"/>
              <a:gd name="connsiteY9" fmla="*/ 612606 h 2943532"/>
              <a:gd name="connsiteX10" fmla="*/ 1510901 w 3024162"/>
              <a:gd name="connsiteY10" fmla="*/ 0 h 294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24162" h="2943532">
                <a:moveTo>
                  <a:pt x="1510901" y="0"/>
                </a:moveTo>
                <a:cubicBezTo>
                  <a:pt x="1865848" y="0"/>
                  <a:pt x="2158858" y="266972"/>
                  <a:pt x="2196974" y="612606"/>
                </a:cubicBezTo>
                <a:cubicBezTo>
                  <a:pt x="2535246" y="541096"/>
                  <a:pt x="2880664" y="736557"/>
                  <a:pt x="2990245" y="1072657"/>
                </a:cubicBezTo>
                <a:cubicBezTo>
                  <a:pt x="3099826" y="1411139"/>
                  <a:pt x="2935454" y="1771075"/>
                  <a:pt x="2618622" y="1914096"/>
                </a:cubicBezTo>
                <a:cubicBezTo>
                  <a:pt x="2790141" y="2214440"/>
                  <a:pt x="2711528" y="2602980"/>
                  <a:pt x="2425665" y="2812744"/>
                </a:cubicBezTo>
                <a:cubicBezTo>
                  <a:pt x="2137419" y="3020124"/>
                  <a:pt x="1744356" y="2974834"/>
                  <a:pt x="1510901" y="2719780"/>
                </a:cubicBezTo>
                <a:cubicBezTo>
                  <a:pt x="1277446" y="2974834"/>
                  <a:pt x="884383" y="3020124"/>
                  <a:pt x="598519" y="2812744"/>
                </a:cubicBezTo>
                <a:cubicBezTo>
                  <a:pt x="312656" y="2602980"/>
                  <a:pt x="231661" y="2214440"/>
                  <a:pt x="403179" y="1914096"/>
                </a:cubicBezTo>
                <a:cubicBezTo>
                  <a:pt x="88729" y="1771075"/>
                  <a:pt x="-75642" y="1411139"/>
                  <a:pt x="33939" y="1072657"/>
                </a:cubicBezTo>
                <a:cubicBezTo>
                  <a:pt x="143520" y="736557"/>
                  <a:pt x="488938" y="541096"/>
                  <a:pt x="827211" y="612606"/>
                </a:cubicBezTo>
                <a:cubicBezTo>
                  <a:pt x="865326" y="266972"/>
                  <a:pt x="1158336" y="0"/>
                  <a:pt x="1510901" y="0"/>
                </a:cubicBezTo>
                <a:close/>
              </a:path>
            </a:pathLst>
          </a:custGeom>
          <a:solidFill>
            <a:schemeClr val="accent4"/>
          </a:solidFill>
        </p:spPr>
        <p:txBody>
          <a:bodyPr wrap="square" tIns="144000" bIns="0" anchor="ctr">
            <a:noAutofit/>
          </a:bodyPr>
          <a:lstStyle>
            <a:lvl1pPr marL="0" indent="0" algn="ctr" defTabSz="914400" rtl="0" eaLnBrk="1" latinLnBrk="0" hangingPunct="1">
              <a:lnSpc>
                <a:spcPct val="110000"/>
              </a:lnSpc>
              <a:spcBef>
                <a:spcPts val="600"/>
              </a:spcBef>
              <a:spcAft>
                <a:spcPts val="600"/>
              </a:spcAft>
              <a:buFont typeface="Arial" panose="020B0604020202020204" pitchFamily="34" charset="0"/>
              <a:buNone/>
              <a:defRPr sz="1600" kern="1200">
                <a:solidFill>
                  <a:schemeClr val="bg1"/>
                </a:solidFill>
                <a:latin typeface="+mn-lt"/>
                <a:ea typeface="+mn-ea"/>
                <a:cs typeface="+mn-cs"/>
              </a:defRPr>
            </a:lvl1pPr>
            <a:lvl2pPr marL="355600" indent="-174625"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2pPr>
            <a:lvl3pPr marL="536575" indent="-180975"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3pPr>
            <a:lvl4pPr marL="719138" indent="-182563"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4pPr>
            <a:lvl5pPr marL="900113" indent="-180975"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sv-SE" b="1" dirty="0">
              <a:solidFill>
                <a:srgbClr val="994916"/>
              </a:solidFill>
            </a:endParaRPr>
          </a:p>
        </p:txBody>
      </p:sp>
      <p:graphicFrame>
        <p:nvGraphicFramePr>
          <p:cNvPr id="20" name="Platshållare för innehåll 2">
            <a:extLst>
              <a:ext uri="{FF2B5EF4-FFF2-40B4-BE49-F238E27FC236}">
                <a16:creationId xmlns:a16="http://schemas.microsoft.com/office/drawing/2014/main" id="{B6B121BA-1BE7-4F36-B4D9-EFE338AE4EE9}"/>
              </a:ext>
            </a:extLst>
          </p:cNvPr>
          <p:cNvGraphicFramePr>
            <a:graphicFrameLocks noGrp="1"/>
          </p:cNvGraphicFramePr>
          <p:nvPr>
            <p:ph idx="1"/>
            <p:extLst>
              <p:ext uri="{D42A27DB-BD31-4B8C-83A1-F6EECF244321}">
                <p14:modId xmlns:p14="http://schemas.microsoft.com/office/powerpoint/2010/main" val="3751132412"/>
              </p:ext>
            </p:extLst>
          </p:nvPr>
        </p:nvGraphicFramePr>
        <p:xfrm>
          <a:off x="5431536" y="1014153"/>
          <a:ext cx="5918184" cy="4979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722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955800" y="404665"/>
            <a:ext cx="8280400" cy="5653237"/>
          </a:xfrm>
        </p:spPr>
        <p:txBody>
          <a:bodyPr>
            <a:normAutofit/>
          </a:bodyPr>
          <a:lstStyle/>
          <a:p>
            <a:r>
              <a:rPr lang="sv-SE" dirty="0"/>
              <a:t>Löneväxling, då bör bruttolön överstiga 599 601 kr/år  ( 2023 )  49 966 kr/mån annars påverkar det den allmänna pensionen.</a:t>
            </a:r>
          </a:p>
          <a:p>
            <a:endParaRPr lang="sv-SE" dirty="0"/>
          </a:p>
          <a:p>
            <a:r>
              <a:rPr lang="sv-SE" dirty="0"/>
              <a:t>Företaget skjuter till 5.76% på summan. Ex. 1000 kr + 58 kr = 1058 </a:t>
            </a:r>
            <a:r>
              <a:rPr lang="sv-SE"/>
              <a:t>kr.</a:t>
            </a:r>
          </a:p>
          <a:p>
            <a:endParaRPr lang="sv-SE" dirty="0"/>
          </a:p>
          <a:p>
            <a:r>
              <a:rPr lang="sv-SE" dirty="0"/>
              <a:t>Löneväxlingen hanteras som en tjänstepension av Skandia.</a:t>
            </a:r>
          </a:p>
        </p:txBody>
      </p:sp>
      <p:sp>
        <p:nvSpPr>
          <p:cNvPr id="4" name="Platshållare för bildnummer 3"/>
          <p:cNvSpPr>
            <a:spLocks noGrp="1"/>
          </p:cNvSpPr>
          <p:nvPr>
            <p:ph type="sldNum" sz="quarter" idx="12"/>
          </p:nvPr>
        </p:nvSpPr>
        <p:spPr/>
        <p:txBody>
          <a:bodyPr/>
          <a:lstStyle/>
          <a:p>
            <a:fld id="{9C77FE8C-F1C2-4836-9107-962F8D87D201}" type="slidenum">
              <a:rPr lang="sv-SE" smtClean="0"/>
              <a:pPr/>
              <a:t>24</a:t>
            </a:fld>
            <a:endParaRPr lang="sv-SE"/>
          </a:p>
        </p:txBody>
      </p:sp>
    </p:spTree>
    <p:extLst>
      <p:ext uri="{BB962C8B-B14F-4D97-AF65-F5344CB8AC3E}">
        <p14:creationId xmlns:p14="http://schemas.microsoft.com/office/powerpoint/2010/main" val="213443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40B605-46D5-48F9-863A-400E98DC39C3}"/>
              </a:ext>
            </a:extLst>
          </p:cNvPr>
          <p:cNvSpPr>
            <a:spLocks noGrp="1"/>
          </p:cNvSpPr>
          <p:nvPr>
            <p:ph type="title"/>
          </p:nvPr>
        </p:nvSpPr>
        <p:spPr>
          <a:xfrm>
            <a:off x="838200" y="481913"/>
            <a:ext cx="10270524" cy="49427"/>
          </a:xfrm>
        </p:spPr>
        <p:txBody>
          <a:bodyPr>
            <a:normAutofit fontScale="90000"/>
          </a:bodyPr>
          <a:lstStyle/>
          <a:p>
            <a:endParaRPr lang="sv-SE" dirty="0"/>
          </a:p>
        </p:txBody>
      </p:sp>
      <p:sp>
        <p:nvSpPr>
          <p:cNvPr id="3" name="Platshållare för innehåll 2">
            <a:extLst>
              <a:ext uri="{FF2B5EF4-FFF2-40B4-BE49-F238E27FC236}">
                <a16:creationId xmlns:a16="http://schemas.microsoft.com/office/drawing/2014/main" id="{5A2E7961-45A7-4460-98E5-15EA39A5DA36}"/>
              </a:ext>
            </a:extLst>
          </p:cNvPr>
          <p:cNvSpPr>
            <a:spLocks noGrp="1"/>
          </p:cNvSpPr>
          <p:nvPr>
            <p:ph idx="1"/>
          </p:nvPr>
        </p:nvSpPr>
        <p:spPr>
          <a:xfrm>
            <a:off x="729049" y="902043"/>
            <a:ext cx="10624751" cy="6376085"/>
          </a:xfrm>
        </p:spPr>
        <p:txBody>
          <a:bodyPr/>
          <a:lstStyle/>
          <a:p>
            <a:pPr marL="0" indent="0">
              <a:buNone/>
            </a:pPr>
            <a:endParaRPr lang="sv-SE" dirty="0"/>
          </a:p>
        </p:txBody>
      </p:sp>
      <p:sp>
        <p:nvSpPr>
          <p:cNvPr id="5" name="textruta 4">
            <a:extLst>
              <a:ext uri="{FF2B5EF4-FFF2-40B4-BE49-F238E27FC236}">
                <a16:creationId xmlns:a16="http://schemas.microsoft.com/office/drawing/2014/main" id="{387C4034-AF7B-401F-ADF2-3D1F2E3EBDD4}"/>
              </a:ext>
            </a:extLst>
          </p:cNvPr>
          <p:cNvSpPr txBox="1"/>
          <p:nvPr/>
        </p:nvSpPr>
        <p:spPr>
          <a:xfrm>
            <a:off x="1791731" y="1297459"/>
            <a:ext cx="8592324" cy="5539978"/>
          </a:xfrm>
          <a:prstGeom prst="rect">
            <a:avLst/>
          </a:prstGeom>
          <a:noFill/>
        </p:spPr>
        <p:txBody>
          <a:bodyPr wrap="square">
            <a:spAutoFit/>
          </a:bodyPr>
          <a:lstStyle/>
          <a:p>
            <a:r>
              <a:rPr lang="sv-SE" sz="2400" dirty="0"/>
              <a:t>Taket för den allmänna pensionen 557 250 kr/år   46 437 /mån </a:t>
            </a:r>
          </a:p>
          <a:p>
            <a:r>
              <a:rPr lang="sv-SE" sz="2400" dirty="0"/>
              <a:t>                                                           </a:t>
            </a:r>
          </a:p>
          <a:p>
            <a:endParaRPr lang="sv-SE" sz="2400" dirty="0"/>
          </a:p>
          <a:p>
            <a:r>
              <a:rPr lang="sv-SE" sz="2400" dirty="0"/>
              <a:t>Gränsen för 30 % avsättningen på tjänstepensionen är 557 250 kr alla pengar under det är det 4.5%     </a:t>
            </a:r>
          </a:p>
          <a:p>
            <a:r>
              <a:rPr lang="sv-SE" sz="2400" dirty="0"/>
              <a:t>                                                               </a:t>
            </a:r>
          </a:p>
          <a:p>
            <a:r>
              <a:rPr lang="sv-SE" sz="2400" dirty="0"/>
              <a:t>Brytpunkt statlig skatt är 613 900 kr/år   51 158 kr/mån)</a:t>
            </a:r>
          </a:p>
          <a:p>
            <a:r>
              <a:rPr lang="sv-SE" sz="2400" dirty="0"/>
              <a:t>                                </a:t>
            </a:r>
          </a:p>
          <a:p>
            <a:endParaRPr lang="sv-SE" sz="2400" dirty="0"/>
          </a:p>
          <a:p>
            <a:r>
              <a:rPr lang="sv-SE" sz="2400" dirty="0"/>
              <a:t>Pris bas belopp ( </a:t>
            </a:r>
            <a:r>
              <a:rPr lang="sv-SE" sz="2400" dirty="0" err="1"/>
              <a:t>Pbb</a:t>
            </a:r>
            <a:r>
              <a:rPr lang="sv-SE" sz="2400" dirty="0"/>
              <a:t> ) 2022 52 500 kr.</a:t>
            </a:r>
          </a:p>
          <a:p>
            <a:r>
              <a:rPr lang="sv-SE" sz="2400" dirty="0"/>
              <a:t>                                      </a:t>
            </a:r>
          </a:p>
          <a:p>
            <a:endParaRPr lang="sv-SE" sz="2400" dirty="0"/>
          </a:p>
          <a:p>
            <a:endParaRPr lang="sv-SE" sz="2400" dirty="0"/>
          </a:p>
          <a:p>
            <a:endParaRPr lang="sv-SE" sz="2400" dirty="0"/>
          </a:p>
          <a:p>
            <a:endParaRPr lang="sv-SE" dirty="0"/>
          </a:p>
        </p:txBody>
      </p:sp>
    </p:spTree>
    <p:extLst>
      <p:ext uri="{BB962C8B-B14F-4D97-AF65-F5344CB8AC3E}">
        <p14:creationId xmlns:p14="http://schemas.microsoft.com/office/powerpoint/2010/main" val="3537350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982BB5-02B6-4DA6-9BCC-EC1C94436590}"/>
              </a:ext>
            </a:extLst>
          </p:cNvPr>
          <p:cNvSpPr>
            <a:spLocks noGrp="1"/>
          </p:cNvSpPr>
          <p:nvPr>
            <p:ph type="title"/>
          </p:nvPr>
        </p:nvSpPr>
        <p:spPr>
          <a:xfrm>
            <a:off x="838200" y="365126"/>
            <a:ext cx="10515600" cy="315912"/>
          </a:xfrm>
        </p:spPr>
        <p:txBody>
          <a:bodyPr>
            <a:normAutofit fontScale="90000"/>
          </a:bodyPr>
          <a:lstStyle/>
          <a:p>
            <a:endParaRPr lang="sv-SE" dirty="0"/>
          </a:p>
        </p:txBody>
      </p:sp>
      <p:sp>
        <p:nvSpPr>
          <p:cNvPr id="3" name="Platshållare för innehåll 2">
            <a:extLst>
              <a:ext uri="{FF2B5EF4-FFF2-40B4-BE49-F238E27FC236}">
                <a16:creationId xmlns:a16="http://schemas.microsoft.com/office/drawing/2014/main" id="{ADEB7024-9686-45A3-BEEB-6B006FD2809F}"/>
              </a:ext>
            </a:extLst>
          </p:cNvPr>
          <p:cNvSpPr>
            <a:spLocks noGrp="1"/>
          </p:cNvSpPr>
          <p:nvPr>
            <p:ph idx="1"/>
          </p:nvPr>
        </p:nvSpPr>
        <p:spPr>
          <a:xfrm>
            <a:off x="838200" y="1198605"/>
            <a:ext cx="10515600" cy="4978358"/>
          </a:xfrm>
        </p:spPr>
        <p:txBody>
          <a:bodyPr/>
          <a:lstStyle/>
          <a:p>
            <a:pPr marL="0" indent="0">
              <a:buNone/>
            </a:pPr>
            <a:endParaRPr lang="sv-SE" dirty="0"/>
          </a:p>
        </p:txBody>
      </p:sp>
      <p:sp>
        <p:nvSpPr>
          <p:cNvPr id="5" name="textruta 4">
            <a:extLst>
              <a:ext uri="{FF2B5EF4-FFF2-40B4-BE49-F238E27FC236}">
                <a16:creationId xmlns:a16="http://schemas.microsoft.com/office/drawing/2014/main" id="{5027FCD2-D1D4-44C1-913B-4B0C9EF23E96}"/>
              </a:ext>
            </a:extLst>
          </p:cNvPr>
          <p:cNvSpPr txBox="1"/>
          <p:nvPr/>
        </p:nvSpPr>
        <p:spPr>
          <a:xfrm>
            <a:off x="2520778" y="1533465"/>
            <a:ext cx="6964723" cy="6063198"/>
          </a:xfrm>
          <a:prstGeom prst="rect">
            <a:avLst/>
          </a:prstGeom>
          <a:noFill/>
        </p:spPr>
        <p:txBody>
          <a:bodyPr wrap="square">
            <a:spAutoFit/>
          </a:bodyPr>
          <a:lstStyle/>
          <a:p>
            <a:r>
              <a:rPr lang="sv-SE" sz="2400" dirty="0"/>
              <a:t>ATK nyanställd inget 3 val de 5 första åren till pension.</a:t>
            </a:r>
          </a:p>
          <a:p>
            <a:endParaRPr lang="sv-SE" sz="2400" dirty="0"/>
          </a:p>
          <a:p>
            <a:r>
              <a:rPr lang="sv-SE" sz="2400" dirty="0"/>
              <a:t>Tjänstepension från 22 år.</a:t>
            </a:r>
          </a:p>
          <a:p>
            <a:endParaRPr lang="sv-SE" sz="2400" dirty="0"/>
          </a:p>
          <a:p>
            <a:r>
              <a:rPr lang="sv-SE" sz="2400" dirty="0"/>
              <a:t>Avsättning till tjänstepension månadsvis 2023 ej som nu årsvis.  </a:t>
            </a:r>
          </a:p>
          <a:p>
            <a:r>
              <a:rPr lang="sv-SE" sz="2400" dirty="0"/>
              <a:t>För närvarande oklart när, för forassystem måste bytas ut.</a:t>
            </a:r>
          </a:p>
          <a:p>
            <a:endParaRPr lang="sv-SE" sz="2400" dirty="0"/>
          </a:p>
          <a:p>
            <a:r>
              <a:rPr lang="sv-SE" sz="2400" dirty="0"/>
              <a:t>Livförsäkring via flisstacken (länsförsäkringar prisvärd) </a:t>
            </a:r>
          </a:p>
          <a:p>
            <a:r>
              <a:rPr lang="sv-SE" sz="2400" dirty="0"/>
              <a:t>10 ppb 525 000 kr </a:t>
            </a:r>
            <a:r>
              <a:rPr lang="sv-SE" sz="2400" dirty="0" err="1"/>
              <a:t>kr</a:t>
            </a:r>
            <a:r>
              <a:rPr lang="sv-SE" sz="2400" dirty="0"/>
              <a:t>  kostar   46 kr/mån.</a:t>
            </a:r>
          </a:p>
          <a:p>
            <a:r>
              <a:rPr lang="sv-SE" sz="2400" dirty="0"/>
              <a:t>  </a:t>
            </a:r>
          </a:p>
          <a:p>
            <a:endParaRPr lang="sv-SE" sz="2000" dirty="0"/>
          </a:p>
          <a:p>
            <a:endParaRPr lang="sv-SE" sz="2000" dirty="0"/>
          </a:p>
          <a:p>
            <a:endParaRPr lang="sv-SE" sz="2000" dirty="0"/>
          </a:p>
          <a:p>
            <a:endParaRPr lang="sv-SE" sz="2000" dirty="0"/>
          </a:p>
          <a:p>
            <a:endParaRPr lang="sv-SE" sz="2000" dirty="0"/>
          </a:p>
        </p:txBody>
      </p:sp>
    </p:spTree>
    <p:extLst>
      <p:ext uri="{BB962C8B-B14F-4D97-AF65-F5344CB8AC3E}">
        <p14:creationId xmlns:p14="http://schemas.microsoft.com/office/powerpoint/2010/main" val="772485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F4D696-362A-44E4-826D-D62C465171DF}"/>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0F1A9A94-D15D-4F12-9CBB-02EC1A5310C0}"/>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667587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3644BFD-D22E-4019-B666-387DA51AE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7956356" y="1890469"/>
            <a:ext cx="5860051" cy="2079143"/>
            <a:chOff x="6081624" y="1998368"/>
            <a:chExt cx="5613457" cy="782175"/>
          </a:xfrm>
          <a:solidFill>
            <a:schemeClr val="accent4"/>
          </a:solidFill>
        </p:grpSpPr>
        <p:sp>
          <p:nvSpPr>
            <p:cNvPr id="14" name="Rectangle 13">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Rectangle 16">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Bildobjekt 5">
            <a:extLst>
              <a:ext uri="{FF2B5EF4-FFF2-40B4-BE49-F238E27FC236}">
                <a16:creationId xmlns:a16="http://schemas.microsoft.com/office/drawing/2014/main" id="{FA07D740-0FF6-4411-81A6-4543D261BBEB}"/>
              </a:ext>
            </a:extLst>
          </p:cNvPr>
          <p:cNvPicPr>
            <a:picLocks noChangeAspect="1"/>
          </p:cNvPicPr>
          <p:nvPr/>
        </p:nvPicPr>
        <p:blipFill rotWithShape="1">
          <a:blip r:embed="rId2"/>
          <a:srcRect b="7360"/>
          <a:stretch/>
        </p:blipFill>
        <p:spPr>
          <a:xfrm>
            <a:off x="838200" y="708998"/>
            <a:ext cx="10628376" cy="5440003"/>
          </a:xfrm>
          <a:prstGeom prst="rect">
            <a:avLst/>
          </a:prstGeom>
          <a:noFill/>
        </p:spPr>
      </p:pic>
      <p:sp>
        <p:nvSpPr>
          <p:cNvPr id="4" name="Platshållare för bildnummer 3" hidden="1">
            <a:extLst>
              <a:ext uri="{FF2B5EF4-FFF2-40B4-BE49-F238E27FC236}">
                <a16:creationId xmlns:a16="http://schemas.microsoft.com/office/drawing/2014/main" id="{4521BC27-F8A8-466D-9243-6DA70BD1138B}"/>
              </a:ext>
            </a:extLst>
          </p:cNvPr>
          <p:cNvSpPr>
            <a:spLocks noGrp="1"/>
          </p:cNvSpPr>
          <p:nvPr>
            <p:ph type="sldNum" sz="quarter" idx="10"/>
          </p:nvPr>
        </p:nvSpPr>
        <p:spPr/>
        <p:txBody>
          <a:bodyPr/>
          <a:lstStyle/>
          <a:p>
            <a:pPr>
              <a:spcAft>
                <a:spcPts val="600"/>
              </a:spcAft>
              <a:defRPr/>
            </a:pPr>
            <a:fld id="{A9635372-5ECB-424B-91FB-319CD7FF7D18}" type="slidenum">
              <a:rPr lang="sv-SE" altLang="sv-SE" smtClean="0"/>
              <a:pPr>
                <a:spcAft>
                  <a:spcPts val="600"/>
                </a:spcAft>
                <a:defRPr/>
              </a:pPr>
              <a:t>3</a:t>
            </a:fld>
            <a:r>
              <a:rPr lang="sv-SE" altLang="sv-SE" dirty="0"/>
              <a:t>  Titel på presentationen  </a:t>
            </a:r>
            <a:fld id="{D840168A-15F6-499B-B307-C56F6E9C57C1}" type="datetime1">
              <a:rPr lang="sv-SE" altLang="sv-SE" smtClean="0"/>
              <a:pPr>
                <a:spcAft>
                  <a:spcPts val="600"/>
                </a:spcAft>
                <a:defRPr/>
              </a:pPr>
              <a:t>2023-04-03</a:t>
            </a:fld>
            <a:r>
              <a:rPr lang="sv-SE" altLang="sv-SE" dirty="0"/>
              <a:t> </a:t>
            </a:r>
          </a:p>
        </p:txBody>
      </p:sp>
      <p:sp>
        <p:nvSpPr>
          <p:cNvPr id="2" name="textruta 1">
            <a:extLst>
              <a:ext uri="{FF2B5EF4-FFF2-40B4-BE49-F238E27FC236}">
                <a16:creationId xmlns:a16="http://schemas.microsoft.com/office/drawing/2014/main" id="{DC7D0199-6475-434C-BEFF-69045001E963}"/>
              </a:ext>
            </a:extLst>
          </p:cNvPr>
          <p:cNvSpPr txBox="1"/>
          <p:nvPr/>
        </p:nvSpPr>
        <p:spPr>
          <a:xfrm>
            <a:off x="725424" y="1558456"/>
            <a:ext cx="3162763" cy="1200329"/>
          </a:xfrm>
          <a:prstGeom prst="rect">
            <a:avLst/>
          </a:prstGeom>
          <a:noFill/>
        </p:spPr>
        <p:txBody>
          <a:bodyPr wrap="square" rtlCol="0">
            <a:spAutoFit/>
          </a:bodyPr>
          <a:lstStyle/>
          <a:p>
            <a:r>
              <a:rPr lang="sv-SE" dirty="0"/>
              <a:t>Här på Avtalat.se finns mycket bra information och förklaringar av föregående bild, välj arbetare för mer information</a:t>
            </a:r>
          </a:p>
        </p:txBody>
      </p:sp>
    </p:spTree>
    <p:extLst>
      <p:ext uri="{BB962C8B-B14F-4D97-AF65-F5344CB8AC3E}">
        <p14:creationId xmlns:p14="http://schemas.microsoft.com/office/powerpoint/2010/main" val="3315512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F4DF3317-998A-401C-B729-6005468299DB}"/>
              </a:ext>
            </a:extLst>
          </p:cNvPr>
          <p:cNvPicPr>
            <a:picLocks noChangeAspect="1"/>
          </p:cNvPicPr>
          <p:nvPr/>
        </p:nvPicPr>
        <p:blipFill>
          <a:blip r:embed="rId2"/>
          <a:stretch>
            <a:fillRect/>
          </a:stretch>
        </p:blipFill>
        <p:spPr>
          <a:xfrm>
            <a:off x="1609133" y="392182"/>
            <a:ext cx="8075612" cy="6097085"/>
          </a:xfrm>
          <a:prstGeom prst="rect">
            <a:avLst/>
          </a:prstGeom>
          <a:noFill/>
        </p:spPr>
      </p:pic>
      <p:sp>
        <p:nvSpPr>
          <p:cNvPr id="4" name="Platshållare för bildnummer 3" hidden="1">
            <a:extLst>
              <a:ext uri="{FF2B5EF4-FFF2-40B4-BE49-F238E27FC236}">
                <a16:creationId xmlns:a16="http://schemas.microsoft.com/office/drawing/2014/main" id="{EB13C682-4E33-40CA-9787-61097A9F18EA}"/>
              </a:ext>
            </a:extLst>
          </p:cNvPr>
          <p:cNvSpPr>
            <a:spLocks noGrp="1"/>
          </p:cNvSpPr>
          <p:nvPr>
            <p:ph type="sldNum" sz="quarter" idx="10"/>
          </p:nvPr>
        </p:nvSpPr>
        <p:spPr/>
        <p:txBody>
          <a:bodyPr/>
          <a:lstStyle/>
          <a:p>
            <a:pPr>
              <a:spcAft>
                <a:spcPts val="600"/>
              </a:spcAft>
              <a:defRPr/>
            </a:pPr>
            <a:fld id="{A9635372-5ECB-424B-91FB-319CD7FF7D18}" type="slidenum">
              <a:rPr lang="sv-SE" altLang="sv-SE" smtClean="0"/>
              <a:pPr>
                <a:spcAft>
                  <a:spcPts val="600"/>
                </a:spcAft>
                <a:defRPr/>
              </a:pPr>
              <a:t>4</a:t>
            </a:fld>
            <a:r>
              <a:rPr lang="sv-SE" altLang="sv-SE" dirty="0"/>
              <a:t>  Titel på presentationen  </a:t>
            </a:r>
            <a:fld id="{D840168A-15F6-499B-B307-C56F6E9C57C1}" type="datetime1">
              <a:rPr lang="sv-SE" altLang="sv-SE" smtClean="0"/>
              <a:pPr>
                <a:spcAft>
                  <a:spcPts val="600"/>
                </a:spcAft>
                <a:defRPr/>
              </a:pPr>
              <a:t>2023-04-03</a:t>
            </a:fld>
            <a:r>
              <a:rPr lang="sv-SE" altLang="sv-SE" dirty="0"/>
              <a:t> </a:t>
            </a:r>
          </a:p>
        </p:txBody>
      </p:sp>
      <p:sp>
        <p:nvSpPr>
          <p:cNvPr id="2" name="textruta 1">
            <a:extLst>
              <a:ext uri="{FF2B5EF4-FFF2-40B4-BE49-F238E27FC236}">
                <a16:creationId xmlns:a16="http://schemas.microsoft.com/office/drawing/2014/main" id="{7CB70EF5-2748-47AB-8687-AF77A0BFBEE9}"/>
              </a:ext>
            </a:extLst>
          </p:cNvPr>
          <p:cNvSpPr txBox="1"/>
          <p:nvPr/>
        </p:nvSpPr>
        <p:spPr>
          <a:xfrm>
            <a:off x="3791744" y="4077072"/>
            <a:ext cx="1338124" cy="369332"/>
          </a:xfrm>
          <a:prstGeom prst="rect">
            <a:avLst/>
          </a:prstGeom>
          <a:noFill/>
        </p:spPr>
        <p:txBody>
          <a:bodyPr wrap="square" rtlCol="0">
            <a:spAutoFit/>
          </a:bodyPr>
          <a:lstStyle/>
          <a:p>
            <a:r>
              <a:rPr lang="sv-SE" b="1" dirty="0">
                <a:solidFill>
                  <a:srgbClr val="002060"/>
                </a:solidFill>
              </a:rPr>
              <a:t>Avtalat.se</a:t>
            </a:r>
          </a:p>
        </p:txBody>
      </p:sp>
    </p:spTree>
    <p:extLst>
      <p:ext uri="{BB962C8B-B14F-4D97-AF65-F5344CB8AC3E}">
        <p14:creationId xmlns:p14="http://schemas.microsoft.com/office/powerpoint/2010/main" val="2317513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3644BFD-D22E-4019-B666-387DA51AE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7956356" y="1890469"/>
            <a:ext cx="5860051" cy="2079143"/>
            <a:chOff x="6081624" y="1998368"/>
            <a:chExt cx="5613457" cy="782175"/>
          </a:xfrm>
          <a:solidFill>
            <a:schemeClr val="accent4"/>
          </a:solidFill>
        </p:grpSpPr>
        <p:sp>
          <p:nvSpPr>
            <p:cNvPr id="13" name="Rectangle 12">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Bildobjekt 4">
            <a:extLst>
              <a:ext uri="{FF2B5EF4-FFF2-40B4-BE49-F238E27FC236}">
                <a16:creationId xmlns:a16="http://schemas.microsoft.com/office/drawing/2014/main" id="{981ADE59-5018-4406-8FBE-817D4E260EAA}"/>
              </a:ext>
            </a:extLst>
          </p:cNvPr>
          <p:cNvPicPr>
            <a:picLocks noChangeAspect="1"/>
          </p:cNvPicPr>
          <p:nvPr/>
        </p:nvPicPr>
        <p:blipFill rotWithShape="1">
          <a:blip r:embed="rId2"/>
          <a:srcRect t="25838" b="6815"/>
          <a:stretch/>
        </p:blipFill>
        <p:spPr>
          <a:xfrm>
            <a:off x="838200" y="704765"/>
            <a:ext cx="10628376" cy="5440003"/>
          </a:xfrm>
          <a:prstGeom prst="rect">
            <a:avLst/>
          </a:prstGeom>
          <a:noFill/>
        </p:spPr>
      </p:pic>
      <p:sp>
        <p:nvSpPr>
          <p:cNvPr id="3" name="Platshållare för bildnummer 2" hidden="1">
            <a:extLst>
              <a:ext uri="{FF2B5EF4-FFF2-40B4-BE49-F238E27FC236}">
                <a16:creationId xmlns:a16="http://schemas.microsoft.com/office/drawing/2014/main" id="{011F2752-1AE4-461C-833C-B15F615C0534}"/>
              </a:ext>
            </a:extLst>
          </p:cNvPr>
          <p:cNvSpPr>
            <a:spLocks noGrp="1"/>
          </p:cNvSpPr>
          <p:nvPr>
            <p:ph type="sldNum" sz="quarter" idx="10"/>
          </p:nvPr>
        </p:nvSpPr>
        <p:spPr/>
        <p:txBody>
          <a:bodyPr/>
          <a:lstStyle/>
          <a:p>
            <a:pPr>
              <a:spcAft>
                <a:spcPts val="600"/>
              </a:spcAft>
              <a:defRPr/>
            </a:pPr>
            <a:fld id="{A95B4C5B-DFD0-4FAB-92F5-CD294CCAD550}" type="slidenum">
              <a:rPr lang="sv-SE" altLang="sv-SE" smtClean="0"/>
              <a:pPr>
                <a:spcAft>
                  <a:spcPts val="600"/>
                </a:spcAft>
                <a:defRPr/>
              </a:pPr>
              <a:t>5</a:t>
            </a:fld>
            <a:r>
              <a:rPr lang="sv-SE" altLang="sv-SE" dirty="0"/>
              <a:t>  Titel på presentationen  </a:t>
            </a:r>
            <a:fld id="{7500715B-7A78-4267-A78D-3525160E0192}" type="datetime1">
              <a:rPr lang="sv-SE" altLang="sv-SE" smtClean="0"/>
              <a:pPr>
                <a:spcAft>
                  <a:spcPts val="600"/>
                </a:spcAft>
                <a:defRPr/>
              </a:pPr>
              <a:t>2023-04-03</a:t>
            </a:fld>
            <a:r>
              <a:rPr lang="sv-SE" altLang="sv-SE" dirty="0"/>
              <a:t> </a:t>
            </a:r>
          </a:p>
        </p:txBody>
      </p:sp>
    </p:spTree>
    <p:extLst>
      <p:ext uri="{BB962C8B-B14F-4D97-AF65-F5344CB8AC3E}">
        <p14:creationId xmlns:p14="http://schemas.microsoft.com/office/powerpoint/2010/main" val="4197797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2362200" y="304800"/>
            <a:ext cx="8001000" cy="1143000"/>
          </a:xfrm>
        </p:spPr>
        <p:txBody>
          <a:bodyPr/>
          <a:lstStyle/>
          <a:p>
            <a:pPr>
              <a:defRPr/>
            </a:pPr>
            <a:r>
              <a:rPr lang="sv-SE" sz="4000" dirty="0">
                <a:solidFill>
                  <a:srgbClr val="FF6600"/>
                </a:solidFill>
                <a:latin typeface="+mn-lt"/>
              </a:rPr>
              <a:t>Din Allmänna pension 18,5%</a:t>
            </a:r>
          </a:p>
        </p:txBody>
      </p:sp>
      <p:sp>
        <p:nvSpPr>
          <p:cNvPr id="7171" name="AutoShape 3"/>
          <p:cNvSpPr>
            <a:spLocks noChangeArrowheads="1"/>
          </p:cNvSpPr>
          <p:nvPr/>
        </p:nvSpPr>
        <p:spPr bwMode="auto">
          <a:xfrm rot="5400000" flipH="1">
            <a:off x="2133600" y="2209800"/>
            <a:ext cx="3505200" cy="3200400"/>
          </a:xfrm>
          <a:prstGeom prst="flowChartDocument">
            <a:avLst/>
          </a:prstGeom>
          <a:ln>
            <a:headEnd/>
            <a:tailEnd/>
          </a:ln>
        </p:spPr>
        <p:style>
          <a:lnRef idx="0">
            <a:schemeClr val="accent1"/>
          </a:lnRef>
          <a:fillRef idx="3">
            <a:schemeClr val="accent1"/>
          </a:fillRef>
          <a:effectRef idx="3">
            <a:schemeClr val="accent1"/>
          </a:effectRef>
          <a:fontRef idx="minor">
            <a:schemeClr val="lt1"/>
          </a:fontRef>
        </p:style>
        <p:txBody>
          <a:bodyPr rot="10800000" vert="eaVert" wrap="none" lIns="90000" tIns="46800" rIns="90000" bIns="46800" anchor="ctr"/>
          <a:lstStyle/>
          <a:p>
            <a:pPr algn="ctr" eaLnBrk="0" fontAlgn="base" hangingPunct="0">
              <a:spcBef>
                <a:spcPct val="0"/>
              </a:spcBef>
              <a:spcAft>
                <a:spcPct val="0"/>
              </a:spcAft>
              <a:defRPr/>
            </a:pPr>
            <a:r>
              <a:rPr lang="sv-SE" sz="3200" dirty="0">
                <a:solidFill>
                  <a:srgbClr val="000000"/>
                </a:solidFill>
              </a:rPr>
              <a:t>Din lön</a:t>
            </a:r>
          </a:p>
          <a:p>
            <a:pPr algn="ctr" eaLnBrk="0" fontAlgn="base" hangingPunct="0">
              <a:spcBef>
                <a:spcPct val="0"/>
              </a:spcBef>
              <a:spcAft>
                <a:spcPct val="0"/>
              </a:spcAft>
              <a:defRPr/>
            </a:pPr>
            <a:r>
              <a:rPr lang="sv-SE" sz="2000" dirty="0">
                <a:solidFill>
                  <a:srgbClr val="000000"/>
                </a:solidFill>
              </a:rPr>
              <a:t>pensionsgrundande</a:t>
            </a:r>
          </a:p>
        </p:txBody>
      </p:sp>
      <p:sp>
        <p:nvSpPr>
          <p:cNvPr id="7172" name="Rectangle 4"/>
          <p:cNvSpPr>
            <a:spLocks noChangeArrowheads="1"/>
          </p:cNvSpPr>
          <p:nvPr/>
        </p:nvSpPr>
        <p:spPr bwMode="auto">
          <a:xfrm>
            <a:off x="5486400" y="3733800"/>
            <a:ext cx="3581400" cy="1828800"/>
          </a:xfrm>
          <a:prstGeom prst="rect">
            <a:avLst/>
          </a:prstGeom>
          <a:solidFill>
            <a:srgbClr val="FFC000"/>
          </a:solidFill>
          <a:ln>
            <a:headEnd/>
            <a:tailEnd/>
          </a:ln>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p>
            <a:pPr algn="ctr" eaLnBrk="0" fontAlgn="base" hangingPunct="0">
              <a:spcBef>
                <a:spcPct val="0"/>
              </a:spcBef>
              <a:spcAft>
                <a:spcPct val="0"/>
              </a:spcAft>
              <a:defRPr/>
            </a:pPr>
            <a:r>
              <a:rPr lang="sv-SE" sz="2400" dirty="0">
                <a:solidFill>
                  <a:srgbClr val="000000"/>
                </a:solidFill>
              </a:rPr>
              <a:t>Allmän pension</a:t>
            </a:r>
          </a:p>
          <a:p>
            <a:pPr algn="ctr" eaLnBrk="0" fontAlgn="base" hangingPunct="0">
              <a:spcBef>
                <a:spcPct val="0"/>
              </a:spcBef>
              <a:spcAft>
                <a:spcPct val="0"/>
              </a:spcAft>
              <a:defRPr/>
            </a:pPr>
            <a:r>
              <a:rPr lang="sv-SE" sz="2400" dirty="0">
                <a:solidFill>
                  <a:srgbClr val="EAEAEA"/>
                </a:solidFill>
              </a:rPr>
              <a:t>Inkomstpension 16%</a:t>
            </a:r>
          </a:p>
          <a:p>
            <a:pPr algn="ctr" eaLnBrk="0" fontAlgn="base" hangingPunct="0">
              <a:spcBef>
                <a:spcPct val="0"/>
              </a:spcBef>
              <a:spcAft>
                <a:spcPct val="0"/>
              </a:spcAft>
              <a:defRPr/>
            </a:pPr>
            <a:endParaRPr lang="sv-SE" sz="2400" dirty="0">
              <a:solidFill>
                <a:srgbClr val="EAEAEA"/>
              </a:solidFill>
            </a:endParaRPr>
          </a:p>
          <a:p>
            <a:pPr algn="ctr" eaLnBrk="0" fontAlgn="base" hangingPunct="0">
              <a:spcBef>
                <a:spcPct val="0"/>
              </a:spcBef>
              <a:spcAft>
                <a:spcPct val="0"/>
              </a:spcAft>
              <a:defRPr/>
            </a:pPr>
            <a:r>
              <a:rPr lang="sv-SE" sz="2400" dirty="0">
                <a:solidFill>
                  <a:srgbClr val="EAEAEA"/>
                </a:solidFill>
              </a:rPr>
              <a:t>Premiepension 2.5%</a:t>
            </a:r>
          </a:p>
          <a:p>
            <a:pPr algn="ctr" eaLnBrk="0" fontAlgn="base" hangingPunct="0">
              <a:spcBef>
                <a:spcPct val="0"/>
              </a:spcBef>
              <a:spcAft>
                <a:spcPct val="0"/>
              </a:spcAft>
              <a:defRPr/>
            </a:pPr>
            <a:endParaRPr lang="sv-SE" sz="2400" dirty="0">
              <a:solidFill>
                <a:srgbClr val="EAEAEA"/>
              </a:solidFill>
            </a:endParaRPr>
          </a:p>
        </p:txBody>
      </p:sp>
      <p:sp>
        <p:nvSpPr>
          <p:cNvPr id="7173" name="Rectangle 5"/>
          <p:cNvSpPr>
            <a:spLocks noChangeArrowheads="1"/>
          </p:cNvSpPr>
          <p:nvPr/>
        </p:nvSpPr>
        <p:spPr bwMode="auto">
          <a:xfrm>
            <a:off x="5486400" y="3200400"/>
            <a:ext cx="3581400" cy="5334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p>
            <a:pPr algn="ctr" eaLnBrk="0" fontAlgn="base" hangingPunct="0">
              <a:spcBef>
                <a:spcPct val="0"/>
              </a:spcBef>
              <a:spcAft>
                <a:spcPct val="0"/>
              </a:spcAft>
              <a:defRPr/>
            </a:pPr>
            <a:r>
              <a:rPr lang="sv-SE" sz="2400" dirty="0">
                <a:solidFill>
                  <a:srgbClr val="000000"/>
                </a:solidFill>
              </a:rPr>
              <a:t>Avtalspension</a:t>
            </a:r>
          </a:p>
        </p:txBody>
      </p:sp>
      <p:sp>
        <p:nvSpPr>
          <p:cNvPr id="140301" name="Text Box 7"/>
          <p:cNvSpPr txBox="1">
            <a:spLocks noChangeArrowheads="1"/>
          </p:cNvSpPr>
          <p:nvPr/>
        </p:nvSpPr>
        <p:spPr bwMode="auto">
          <a:xfrm>
            <a:off x="9239250" y="3214688"/>
            <a:ext cx="90805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lr>
                <a:schemeClr val="tx2"/>
              </a:buClr>
              <a:buChar char="•"/>
              <a:defRPr sz="2400">
                <a:solidFill>
                  <a:schemeClr val="tx1"/>
                </a:solidFill>
                <a:latin typeface="Helvetica" panose="020B0604020202020204" pitchFamily="34" charset="0"/>
              </a:defRPr>
            </a:lvl1pPr>
            <a:lvl2pPr marL="742950" indent="-285750">
              <a:spcBef>
                <a:spcPct val="20000"/>
              </a:spcBef>
              <a:buChar char="–"/>
              <a:defRPr sz="2200">
                <a:solidFill>
                  <a:schemeClr val="tx1"/>
                </a:solidFill>
                <a:latin typeface="Helvetica" panose="020B0604020202020204" pitchFamily="34" charset="0"/>
              </a:defRPr>
            </a:lvl2pPr>
            <a:lvl3pPr marL="1143000" indent="-228600">
              <a:spcBef>
                <a:spcPct val="20000"/>
              </a:spcBef>
              <a:buChar char="–"/>
              <a:defRPr sz="2000">
                <a:solidFill>
                  <a:schemeClr val="tx1"/>
                </a:solidFill>
                <a:latin typeface="Helvetica" panose="020B0604020202020204" pitchFamily="34" charset="0"/>
              </a:defRPr>
            </a:lvl3pPr>
            <a:lvl4pPr marL="1600200" indent="-228600">
              <a:spcBef>
                <a:spcPct val="20000"/>
              </a:spcBef>
              <a:buChar char="–"/>
              <a:defRPr sz="2000">
                <a:solidFill>
                  <a:schemeClr val="tx1"/>
                </a:solidFill>
                <a:latin typeface="Helvetica" panose="020B0604020202020204" pitchFamily="34" charset="0"/>
              </a:defRPr>
            </a:lvl4pPr>
            <a:lvl5pPr marL="2057400" indent="-228600">
              <a:spcBef>
                <a:spcPct val="20000"/>
              </a:spcBef>
              <a:buChar char="»"/>
              <a:defRPr sz="20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Helvetica" panose="020B0604020202020204" pitchFamily="34" charset="0"/>
              </a:defRPr>
            </a:lvl9pPr>
          </a:lstStyle>
          <a:p>
            <a:pPr eaLnBrk="0" fontAlgn="base" hangingPunct="0">
              <a:spcBef>
                <a:spcPct val="0"/>
              </a:spcBef>
              <a:spcAft>
                <a:spcPct val="0"/>
              </a:spcAft>
              <a:buClrTx/>
              <a:buFontTx/>
              <a:buNone/>
            </a:pPr>
            <a:r>
              <a:rPr lang="sv-SE" altLang="sv-SE" sz="2000" dirty="0">
                <a:solidFill>
                  <a:srgbClr val="000000"/>
                </a:solidFill>
              </a:rPr>
              <a:t> </a:t>
            </a:r>
          </a:p>
          <a:p>
            <a:pPr eaLnBrk="0" fontAlgn="base" hangingPunct="0">
              <a:spcBef>
                <a:spcPct val="0"/>
              </a:spcBef>
              <a:spcAft>
                <a:spcPct val="0"/>
              </a:spcAft>
              <a:buClrTx/>
              <a:buFontTx/>
              <a:buNone/>
            </a:pPr>
            <a:endParaRPr lang="sv-SE" altLang="sv-SE" sz="2000" dirty="0">
              <a:solidFill>
                <a:srgbClr val="000000"/>
              </a:solidFill>
            </a:endParaRPr>
          </a:p>
          <a:p>
            <a:pPr eaLnBrk="0" fontAlgn="base" hangingPunct="0">
              <a:spcBef>
                <a:spcPct val="0"/>
              </a:spcBef>
              <a:spcAft>
                <a:spcPct val="0"/>
              </a:spcAft>
              <a:buClrTx/>
              <a:buFontTx/>
              <a:buNone/>
            </a:pPr>
            <a:endParaRPr lang="sv-SE" altLang="sv-SE" sz="2000" dirty="0">
              <a:solidFill>
                <a:srgbClr val="000000"/>
              </a:solidFill>
            </a:endParaRPr>
          </a:p>
          <a:p>
            <a:pPr eaLnBrk="0" fontAlgn="base" hangingPunct="0">
              <a:spcBef>
                <a:spcPct val="0"/>
              </a:spcBef>
              <a:spcAft>
                <a:spcPct val="0"/>
              </a:spcAft>
              <a:buClrTx/>
              <a:buFontTx/>
              <a:buNone/>
            </a:pPr>
            <a:r>
              <a:rPr lang="sv-SE" altLang="sv-SE" sz="2000" dirty="0">
                <a:solidFill>
                  <a:srgbClr val="000000"/>
                </a:solidFill>
              </a:rPr>
              <a:t>18,5%</a:t>
            </a:r>
          </a:p>
        </p:txBody>
      </p:sp>
    </p:spTree>
    <p:extLst>
      <p:ext uri="{BB962C8B-B14F-4D97-AF65-F5344CB8AC3E}">
        <p14:creationId xmlns:p14="http://schemas.microsoft.com/office/powerpoint/2010/main" val="4091379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ubrik 1">
            <a:extLst>
              <a:ext uri="{FF2B5EF4-FFF2-40B4-BE49-F238E27FC236}">
                <a16:creationId xmlns:a16="http://schemas.microsoft.com/office/drawing/2014/main" id="{6F507E40-B166-4760-8CD0-3C44517346E9}"/>
              </a:ext>
            </a:extLst>
          </p:cNvPr>
          <p:cNvSpPr>
            <a:spLocks noGrp="1" noChangeArrowheads="1"/>
          </p:cNvSpPr>
          <p:nvPr>
            <p:ph type="title"/>
          </p:nvPr>
        </p:nvSpPr>
        <p:spPr>
          <a:xfrm>
            <a:off x="1955802" y="332657"/>
            <a:ext cx="8280400" cy="1512018"/>
          </a:xfrm>
        </p:spPr>
        <p:txBody>
          <a:bodyPr anchor="t">
            <a:normAutofit/>
          </a:bodyPr>
          <a:lstStyle/>
          <a:p>
            <a:r>
              <a:rPr lang="sv-SE" altLang="sv-SE" sz="2800" dirty="0">
                <a:latin typeface="Times New Roman" panose="02020603050405020304" pitchFamily="18" charset="0"/>
                <a:cs typeface="Times New Roman" panose="02020603050405020304" pitchFamily="18" charset="0"/>
              </a:rPr>
              <a:t>Pensionen för framtidens pensionärer, det syns tydligt ju yngre man är desto mindre av slutlön får man i pension</a:t>
            </a:r>
          </a:p>
        </p:txBody>
      </p:sp>
      <p:sp>
        <p:nvSpPr>
          <p:cNvPr id="71" name="Footer Placeholder 3">
            <a:extLst>
              <a:ext uri="{FF2B5EF4-FFF2-40B4-BE49-F238E27FC236}">
                <a16:creationId xmlns:a16="http://schemas.microsoft.com/office/drawing/2014/main" id="{ED96C1E3-9BB9-44E8-9A64-60D047CF1DA1}"/>
              </a:ext>
            </a:extLst>
          </p:cNvPr>
          <p:cNvSpPr>
            <a:spLocks noGrp="1"/>
          </p:cNvSpPr>
          <p:nvPr>
            <p:ph type="ftr" sz="quarter" idx="4294967295"/>
          </p:nvPr>
        </p:nvSpPr>
        <p:spPr>
          <a:xfrm>
            <a:off x="2423592" y="6348681"/>
            <a:ext cx="5328000" cy="245812"/>
          </a:xfrm>
        </p:spPr>
        <p:txBody>
          <a:bodyPr/>
          <a:lstStyle/>
          <a:p>
            <a:endParaRPr lang="sv-SE" noProof="0" dirty="0"/>
          </a:p>
        </p:txBody>
      </p:sp>
      <p:sp>
        <p:nvSpPr>
          <p:cNvPr id="73" name="Slide Number Placeholder 4">
            <a:extLst>
              <a:ext uri="{FF2B5EF4-FFF2-40B4-BE49-F238E27FC236}">
                <a16:creationId xmlns:a16="http://schemas.microsoft.com/office/drawing/2014/main" id="{940A2AC7-5D92-4975-8FC4-3D294C471FE6}"/>
              </a:ext>
            </a:extLst>
          </p:cNvPr>
          <p:cNvSpPr>
            <a:spLocks noGrp="1"/>
          </p:cNvSpPr>
          <p:nvPr>
            <p:ph type="sldNum" sz="quarter" idx="4294967295"/>
          </p:nvPr>
        </p:nvSpPr>
        <p:spPr>
          <a:xfrm>
            <a:off x="1955800" y="6348688"/>
            <a:ext cx="396000" cy="241703"/>
          </a:xfrm>
        </p:spPr>
        <p:txBody>
          <a:bodyPr/>
          <a:lstStyle/>
          <a:p>
            <a:pPr>
              <a:spcAft>
                <a:spcPts val="600"/>
              </a:spcAft>
            </a:pPr>
            <a:fld id="{9C77FE8C-F1C2-4836-9107-962F8D87D201}" type="slidenum">
              <a:rPr lang="sv-SE" smtClean="0"/>
              <a:pPr>
                <a:spcAft>
                  <a:spcPts val="600"/>
                </a:spcAft>
              </a:pPr>
              <a:t>7</a:t>
            </a:fld>
            <a:endParaRPr lang="sv-SE" dirty="0"/>
          </a:p>
        </p:txBody>
      </p:sp>
      <p:graphicFrame>
        <p:nvGraphicFramePr>
          <p:cNvPr id="4" name="Tabell 3">
            <a:extLst>
              <a:ext uri="{FF2B5EF4-FFF2-40B4-BE49-F238E27FC236}">
                <a16:creationId xmlns:a16="http://schemas.microsoft.com/office/drawing/2014/main" id="{733ECFDF-C549-4435-A074-5B60887D3CC5}"/>
              </a:ext>
            </a:extLst>
          </p:cNvPr>
          <p:cNvGraphicFramePr>
            <a:graphicFrameLocks noGrp="1"/>
          </p:cNvGraphicFramePr>
          <p:nvPr>
            <p:extLst>
              <p:ext uri="{D42A27DB-BD31-4B8C-83A1-F6EECF244321}">
                <p14:modId xmlns:p14="http://schemas.microsoft.com/office/powerpoint/2010/main" val="2820185152"/>
              </p:ext>
            </p:extLst>
          </p:nvPr>
        </p:nvGraphicFramePr>
        <p:xfrm>
          <a:off x="2550016" y="1623060"/>
          <a:ext cx="7091968" cy="4727730"/>
        </p:xfrm>
        <a:graphic>
          <a:graphicData uri="http://schemas.openxmlformats.org/drawingml/2006/table">
            <a:tbl>
              <a:tblPr firstRow="1" bandRow="1">
                <a:tableStyleId>{BC89EF96-8CEA-46FF-86C4-4CE0E7609802}</a:tableStyleId>
              </a:tblPr>
              <a:tblGrid>
                <a:gridCol w="1247248">
                  <a:extLst>
                    <a:ext uri="{9D8B030D-6E8A-4147-A177-3AD203B41FA5}">
                      <a16:colId xmlns:a16="http://schemas.microsoft.com/office/drawing/2014/main" val="20000"/>
                    </a:ext>
                  </a:extLst>
                </a:gridCol>
                <a:gridCol w="1948240">
                  <a:extLst>
                    <a:ext uri="{9D8B030D-6E8A-4147-A177-3AD203B41FA5}">
                      <a16:colId xmlns:a16="http://schemas.microsoft.com/office/drawing/2014/main" val="20001"/>
                    </a:ext>
                  </a:extLst>
                </a:gridCol>
                <a:gridCol w="1948240">
                  <a:extLst>
                    <a:ext uri="{9D8B030D-6E8A-4147-A177-3AD203B41FA5}">
                      <a16:colId xmlns:a16="http://schemas.microsoft.com/office/drawing/2014/main" val="20002"/>
                    </a:ext>
                  </a:extLst>
                </a:gridCol>
                <a:gridCol w="1948240">
                  <a:extLst>
                    <a:ext uri="{9D8B030D-6E8A-4147-A177-3AD203B41FA5}">
                      <a16:colId xmlns:a16="http://schemas.microsoft.com/office/drawing/2014/main" val="20003"/>
                    </a:ext>
                  </a:extLst>
                </a:gridCol>
              </a:tblGrid>
              <a:tr h="395908">
                <a:tc rowSpan="2">
                  <a:txBody>
                    <a:bodyPr/>
                    <a:lstStyle/>
                    <a:p>
                      <a:pPr algn="just">
                        <a:spcAft>
                          <a:spcPts val="0"/>
                        </a:spcAft>
                      </a:pPr>
                      <a:r>
                        <a:rPr lang="en-GB" sz="1800" dirty="0">
                          <a:solidFill>
                            <a:srgbClr val="000000"/>
                          </a:solidFill>
                        </a:rPr>
                        <a:t>Årskull</a:t>
                      </a:r>
                      <a:endParaRPr lang="sv-SE" sz="2100" dirty="0">
                        <a:solidFill>
                          <a:srgbClr val="000000"/>
                        </a:solidFill>
                      </a:endParaRPr>
                    </a:p>
                    <a:p>
                      <a:pPr>
                        <a:spcAft>
                          <a:spcPts val="0"/>
                        </a:spcAft>
                      </a:pPr>
                      <a:r>
                        <a:rPr lang="en-GB" sz="1000" dirty="0">
                          <a:solidFill>
                            <a:srgbClr val="000000"/>
                          </a:solidFill>
                        </a:rPr>
                        <a:t>  är</a:t>
                      </a:r>
                      <a:endParaRPr lang="sv-SE" sz="1100" dirty="0">
                        <a:solidFill>
                          <a:srgbClr val="000000"/>
                        </a:solidFill>
                        <a:latin typeface="Times New Roman"/>
                        <a:ea typeface="Times New Roman"/>
                      </a:endParaRPr>
                    </a:p>
                  </a:txBody>
                  <a:tcPr marL="61403" marR="61403" marT="0" marB="0"/>
                </a:tc>
                <a:tc gridSpan="3">
                  <a:txBody>
                    <a:bodyPr/>
                    <a:lstStyle/>
                    <a:p>
                      <a:pPr>
                        <a:spcAft>
                          <a:spcPts val="0"/>
                        </a:spcAft>
                      </a:pPr>
                      <a:r>
                        <a:rPr lang="sv-SE" sz="2000" b="1" dirty="0">
                          <a:solidFill>
                            <a:srgbClr val="000000"/>
                          </a:solidFill>
                        </a:rPr>
                        <a:t>Allmän pension som andel av slutlön vid</a:t>
                      </a:r>
                      <a:endParaRPr lang="sv-SE" sz="2000" b="1" dirty="0">
                        <a:solidFill>
                          <a:srgbClr val="000000"/>
                        </a:solidFill>
                        <a:latin typeface="Times New Roman"/>
                        <a:ea typeface="Times New Roman"/>
                      </a:endParaRPr>
                    </a:p>
                  </a:txBody>
                  <a:tcPr marL="61403" marR="61403" marT="0" marB="0"/>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393802">
                <a:tc vMerge="1">
                  <a:txBody>
                    <a:bodyPr/>
                    <a:lstStyle/>
                    <a:p>
                      <a:endParaRPr lang="sv-SE"/>
                    </a:p>
                  </a:txBody>
                  <a:tcPr/>
                </a:tc>
                <a:tc>
                  <a:txBody>
                    <a:bodyPr/>
                    <a:lstStyle/>
                    <a:p>
                      <a:pPr algn="ctr">
                        <a:spcAft>
                          <a:spcPts val="0"/>
                        </a:spcAft>
                      </a:pPr>
                      <a:r>
                        <a:rPr lang="en-GB" sz="2100" b="1" dirty="0">
                          <a:solidFill>
                            <a:srgbClr val="000000"/>
                          </a:solidFill>
                        </a:rPr>
                        <a:t>65 år</a:t>
                      </a:r>
                      <a:endParaRPr lang="sv-SE" sz="2500" b="1" dirty="0">
                        <a:solidFill>
                          <a:srgbClr val="000000"/>
                        </a:solidFill>
                        <a:latin typeface="Times New Roman"/>
                        <a:ea typeface="Times New Roman"/>
                      </a:endParaRPr>
                    </a:p>
                  </a:txBody>
                  <a:tcPr marL="61403" marR="61403" marT="0" marB="0"/>
                </a:tc>
                <a:tc>
                  <a:txBody>
                    <a:bodyPr/>
                    <a:lstStyle/>
                    <a:p>
                      <a:pPr algn="ctr">
                        <a:spcAft>
                          <a:spcPts val="0"/>
                        </a:spcAft>
                      </a:pPr>
                      <a:r>
                        <a:rPr lang="en-GB" sz="2100" b="1" dirty="0">
                          <a:solidFill>
                            <a:srgbClr val="000000"/>
                          </a:solidFill>
                        </a:rPr>
                        <a:t>67 år</a:t>
                      </a:r>
                      <a:endParaRPr lang="sv-SE" sz="2500" b="1" dirty="0">
                        <a:solidFill>
                          <a:srgbClr val="000000"/>
                        </a:solidFill>
                        <a:latin typeface="Times New Roman"/>
                        <a:ea typeface="Times New Roman"/>
                      </a:endParaRPr>
                    </a:p>
                  </a:txBody>
                  <a:tcPr marL="61403" marR="61403" marT="0" marB="0"/>
                </a:tc>
                <a:tc>
                  <a:txBody>
                    <a:bodyPr/>
                    <a:lstStyle/>
                    <a:p>
                      <a:pPr algn="ctr">
                        <a:spcAft>
                          <a:spcPts val="0"/>
                        </a:spcAft>
                      </a:pPr>
                      <a:r>
                        <a:rPr lang="en-GB" sz="2100" b="1" dirty="0">
                          <a:solidFill>
                            <a:srgbClr val="000000"/>
                          </a:solidFill>
                        </a:rPr>
                        <a:t>69 år</a:t>
                      </a:r>
                      <a:endParaRPr lang="sv-SE" sz="2500" b="1" dirty="0">
                        <a:solidFill>
                          <a:srgbClr val="000000"/>
                        </a:solidFill>
                        <a:latin typeface="Times New Roman"/>
                        <a:ea typeface="Times New Roman"/>
                      </a:endParaRPr>
                    </a:p>
                  </a:txBody>
                  <a:tcPr marL="61403" marR="61403" marT="0" marB="0"/>
                </a:tc>
                <a:extLst>
                  <a:ext uri="{0D108BD9-81ED-4DB2-BD59-A6C34878D82A}">
                    <a16:rowId xmlns:a16="http://schemas.microsoft.com/office/drawing/2014/main" val="10001"/>
                  </a:ext>
                </a:extLst>
              </a:tr>
              <a:tr h="393802">
                <a:tc>
                  <a:txBody>
                    <a:bodyPr/>
                    <a:lstStyle/>
                    <a:p>
                      <a:pPr algn="ctr">
                        <a:spcAft>
                          <a:spcPts val="0"/>
                        </a:spcAft>
                      </a:pPr>
                      <a:r>
                        <a:rPr lang="en-GB" sz="2100" dirty="0">
                          <a:solidFill>
                            <a:srgbClr val="000000"/>
                          </a:solidFill>
                        </a:rPr>
                        <a:t>1950</a:t>
                      </a:r>
                      <a:endParaRPr lang="sv-SE" sz="2500" dirty="0">
                        <a:solidFill>
                          <a:srgbClr val="000000"/>
                        </a:solidFill>
                        <a:latin typeface="Times New Roman"/>
                        <a:ea typeface="Times New Roman"/>
                      </a:endParaRPr>
                    </a:p>
                  </a:txBody>
                  <a:tcPr marL="61403" marR="61403" marT="0" marB="0"/>
                </a:tc>
                <a:tc>
                  <a:txBody>
                    <a:bodyPr/>
                    <a:lstStyle/>
                    <a:p>
                      <a:pPr algn="ctr">
                        <a:spcAft>
                          <a:spcPts val="0"/>
                        </a:spcAft>
                      </a:pPr>
                      <a:r>
                        <a:rPr lang="en-GB" sz="2100" dirty="0">
                          <a:solidFill>
                            <a:srgbClr val="000000"/>
                          </a:solidFill>
                        </a:rPr>
                        <a:t>50%</a:t>
                      </a:r>
                      <a:endParaRPr lang="sv-SE" sz="2500" dirty="0">
                        <a:solidFill>
                          <a:srgbClr val="000000"/>
                        </a:solidFill>
                        <a:latin typeface="Times New Roman"/>
                        <a:ea typeface="Times New Roman"/>
                      </a:endParaRPr>
                    </a:p>
                  </a:txBody>
                  <a:tcPr marL="61403" marR="61403" marT="0" marB="0"/>
                </a:tc>
                <a:tc>
                  <a:txBody>
                    <a:bodyPr/>
                    <a:lstStyle/>
                    <a:p>
                      <a:pPr algn="ctr">
                        <a:spcAft>
                          <a:spcPts val="0"/>
                        </a:spcAft>
                      </a:pPr>
                      <a:r>
                        <a:rPr lang="en-GB" sz="2100" dirty="0">
                          <a:solidFill>
                            <a:srgbClr val="000000"/>
                          </a:solidFill>
                        </a:rPr>
                        <a:t>61%</a:t>
                      </a:r>
                      <a:endParaRPr lang="sv-SE" sz="2500" dirty="0">
                        <a:solidFill>
                          <a:srgbClr val="000000"/>
                        </a:solidFill>
                        <a:latin typeface="Times New Roman"/>
                        <a:ea typeface="Times New Roman"/>
                      </a:endParaRPr>
                    </a:p>
                  </a:txBody>
                  <a:tcPr marL="61403" marR="61403" marT="0" marB="0"/>
                </a:tc>
                <a:tc>
                  <a:txBody>
                    <a:bodyPr/>
                    <a:lstStyle/>
                    <a:p>
                      <a:pPr algn="ctr">
                        <a:spcAft>
                          <a:spcPts val="0"/>
                        </a:spcAft>
                      </a:pPr>
                      <a:r>
                        <a:rPr lang="en-GB" sz="2100" dirty="0">
                          <a:solidFill>
                            <a:srgbClr val="000000"/>
                          </a:solidFill>
                        </a:rPr>
                        <a:t>75%</a:t>
                      </a:r>
                      <a:endParaRPr lang="sv-SE" sz="2500" dirty="0">
                        <a:solidFill>
                          <a:srgbClr val="000000"/>
                        </a:solidFill>
                        <a:latin typeface="Times New Roman"/>
                        <a:ea typeface="Times New Roman"/>
                      </a:endParaRPr>
                    </a:p>
                  </a:txBody>
                  <a:tcPr marL="61403" marR="61403" marT="0" marB="0"/>
                </a:tc>
                <a:extLst>
                  <a:ext uri="{0D108BD9-81ED-4DB2-BD59-A6C34878D82A}">
                    <a16:rowId xmlns:a16="http://schemas.microsoft.com/office/drawing/2014/main" val="10002"/>
                  </a:ext>
                </a:extLst>
              </a:tr>
              <a:tr h="393802">
                <a:tc>
                  <a:txBody>
                    <a:bodyPr/>
                    <a:lstStyle/>
                    <a:p>
                      <a:pPr algn="ctr">
                        <a:spcAft>
                          <a:spcPts val="0"/>
                        </a:spcAft>
                      </a:pPr>
                      <a:r>
                        <a:rPr lang="en-GB" sz="2100" dirty="0">
                          <a:solidFill>
                            <a:srgbClr val="000000"/>
                          </a:solidFill>
                        </a:rPr>
                        <a:t>1955</a:t>
                      </a:r>
                      <a:endParaRPr lang="sv-SE" sz="2500" dirty="0">
                        <a:solidFill>
                          <a:srgbClr val="000000"/>
                        </a:solidFill>
                        <a:latin typeface="Times New Roman"/>
                        <a:ea typeface="Times New Roman"/>
                      </a:endParaRPr>
                    </a:p>
                  </a:txBody>
                  <a:tcPr marL="61403" marR="61403" marT="0" marB="0"/>
                </a:tc>
                <a:tc>
                  <a:txBody>
                    <a:bodyPr/>
                    <a:lstStyle/>
                    <a:p>
                      <a:pPr algn="ctr">
                        <a:spcAft>
                          <a:spcPts val="0"/>
                        </a:spcAft>
                      </a:pPr>
                      <a:r>
                        <a:rPr lang="en-GB" sz="2100" dirty="0">
                          <a:solidFill>
                            <a:srgbClr val="000000"/>
                          </a:solidFill>
                        </a:rPr>
                        <a:t>49%</a:t>
                      </a:r>
                      <a:endParaRPr lang="sv-SE" sz="2500" dirty="0">
                        <a:solidFill>
                          <a:srgbClr val="000000"/>
                        </a:solidFill>
                        <a:latin typeface="Times New Roman"/>
                        <a:ea typeface="Times New Roman"/>
                      </a:endParaRPr>
                    </a:p>
                  </a:txBody>
                  <a:tcPr marL="61403" marR="61403" marT="0" marB="0"/>
                </a:tc>
                <a:tc>
                  <a:txBody>
                    <a:bodyPr/>
                    <a:lstStyle/>
                    <a:p>
                      <a:pPr algn="ctr">
                        <a:spcAft>
                          <a:spcPts val="0"/>
                        </a:spcAft>
                      </a:pPr>
                      <a:r>
                        <a:rPr lang="en-GB" sz="2100" dirty="0">
                          <a:solidFill>
                            <a:srgbClr val="000000"/>
                          </a:solidFill>
                        </a:rPr>
                        <a:t>59%</a:t>
                      </a:r>
                      <a:endParaRPr lang="sv-SE" sz="2500" dirty="0">
                        <a:solidFill>
                          <a:srgbClr val="000000"/>
                        </a:solidFill>
                        <a:latin typeface="Times New Roman"/>
                        <a:ea typeface="Times New Roman"/>
                      </a:endParaRPr>
                    </a:p>
                  </a:txBody>
                  <a:tcPr marL="61403" marR="61403" marT="0" marB="0"/>
                </a:tc>
                <a:tc>
                  <a:txBody>
                    <a:bodyPr/>
                    <a:lstStyle/>
                    <a:p>
                      <a:pPr algn="ctr">
                        <a:spcAft>
                          <a:spcPts val="0"/>
                        </a:spcAft>
                      </a:pPr>
                      <a:r>
                        <a:rPr lang="en-GB" sz="2100" dirty="0">
                          <a:solidFill>
                            <a:srgbClr val="000000"/>
                          </a:solidFill>
                        </a:rPr>
                        <a:t>73%</a:t>
                      </a:r>
                      <a:endParaRPr lang="sv-SE" sz="2500" dirty="0">
                        <a:solidFill>
                          <a:srgbClr val="000000"/>
                        </a:solidFill>
                        <a:latin typeface="Times New Roman"/>
                        <a:ea typeface="Times New Roman"/>
                      </a:endParaRPr>
                    </a:p>
                  </a:txBody>
                  <a:tcPr marL="61403" marR="61403" marT="0" marB="0"/>
                </a:tc>
                <a:extLst>
                  <a:ext uri="{0D108BD9-81ED-4DB2-BD59-A6C34878D82A}">
                    <a16:rowId xmlns:a16="http://schemas.microsoft.com/office/drawing/2014/main" val="10003"/>
                  </a:ext>
                </a:extLst>
              </a:tr>
              <a:tr h="393802">
                <a:tc>
                  <a:txBody>
                    <a:bodyPr/>
                    <a:lstStyle/>
                    <a:p>
                      <a:pPr algn="ctr">
                        <a:spcAft>
                          <a:spcPts val="0"/>
                        </a:spcAft>
                      </a:pPr>
                      <a:r>
                        <a:rPr lang="en-GB" sz="2100" dirty="0">
                          <a:solidFill>
                            <a:srgbClr val="000000"/>
                          </a:solidFill>
                        </a:rPr>
                        <a:t>1960</a:t>
                      </a:r>
                      <a:endParaRPr lang="sv-SE" sz="2500" dirty="0">
                        <a:solidFill>
                          <a:srgbClr val="000000"/>
                        </a:solidFill>
                        <a:latin typeface="Times New Roman"/>
                        <a:ea typeface="Times New Roman"/>
                      </a:endParaRPr>
                    </a:p>
                  </a:txBody>
                  <a:tcPr marL="61403" marR="61403" marT="0" marB="0"/>
                </a:tc>
                <a:tc>
                  <a:txBody>
                    <a:bodyPr/>
                    <a:lstStyle/>
                    <a:p>
                      <a:pPr algn="ctr">
                        <a:spcAft>
                          <a:spcPts val="0"/>
                        </a:spcAft>
                      </a:pPr>
                      <a:r>
                        <a:rPr lang="en-GB" sz="2100" dirty="0">
                          <a:solidFill>
                            <a:srgbClr val="000000"/>
                          </a:solidFill>
                        </a:rPr>
                        <a:t>48%</a:t>
                      </a:r>
                      <a:endParaRPr lang="sv-SE" sz="2500" dirty="0">
                        <a:solidFill>
                          <a:srgbClr val="000000"/>
                        </a:solidFill>
                        <a:latin typeface="Times New Roman"/>
                        <a:ea typeface="Times New Roman"/>
                      </a:endParaRPr>
                    </a:p>
                  </a:txBody>
                  <a:tcPr marL="61403" marR="61403" marT="0" marB="0"/>
                </a:tc>
                <a:tc>
                  <a:txBody>
                    <a:bodyPr/>
                    <a:lstStyle/>
                    <a:p>
                      <a:pPr algn="ctr">
                        <a:spcAft>
                          <a:spcPts val="0"/>
                        </a:spcAft>
                      </a:pPr>
                      <a:r>
                        <a:rPr lang="en-GB" sz="2100" dirty="0">
                          <a:solidFill>
                            <a:srgbClr val="000000"/>
                          </a:solidFill>
                        </a:rPr>
                        <a:t>58%</a:t>
                      </a:r>
                      <a:endParaRPr lang="sv-SE" sz="2500" dirty="0">
                        <a:solidFill>
                          <a:srgbClr val="000000"/>
                        </a:solidFill>
                        <a:latin typeface="Times New Roman"/>
                        <a:ea typeface="Times New Roman"/>
                      </a:endParaRPr>
                    </a:p>
                  </a:txBody>
                  <a:tcPr marL="61403" marR="61403" marT="0" marB="0"/>
                </a:tc>
                <a:tc>
                  <a:txBody>
                    <a:bodyPr/>
                    <a:lstStyle/>
                    <a:p>
                      <a:pPr algn="ctr">
                        <a:spcAft>
                          <a:spcPts val="0"/>
                        </a:spcAft>
                      </a:pPr>
                      <a:r>
                        <a:rPr lang="en-GB" sz="2100" dirty="0">
                          <a:solidFill>
                            <a:srgbClr val="000000"/>
                          </a:solidFill>
                        </a:rPr>
                        <a:t>71%</a:t>
                      </a:r>
                      <a:endParaRPr lang="sv-SE" sz="2500" dirty="0">
                        <a:solidFill>
                          <a:srgbClr val="000000"/>
                        </a:solidFill>
                        <a:latin typeface="Times New Roman"/>
                        <a:ea typeface="Times New Roman"/>
                      </a:endParaRPr>
                    </a:p>
                  </a:txBody>
                  <a:tcPr marL="61403" marR="61403" marT="0" marB="0"/>
                </a:tc>
                <a:extLst>
                  <a:ext uri="{0D108BD9-81ED-4DB2-BD59-A6C34878D82A}">
                    <a16:rowId xmlns:a16="http://schemas.microsoft.com/office/drawing/2014/main" val="10004"/>
                  </a:ext>
                </a:extLst>
              </a:tr>
              <a:tr h="393802">
                <a:tc>
                  <a:txBody>
                    <a:bodyPr/>
                    <a:lstStyle/>
                    <a:p>
                      <a:pPr algn="ctr">
                        <a:spcAft>
                          <a:spcPts val="0"/>
                        </a:spcAft>
                      </a:pPr>
                      <a:r>
                        <a:rPr lang="en-GB" sz="2100" dirty="0">
                          <a:solidFill>
                            <a:srgbClr val="000000"/>
                          </a:solidFill>
                        </a:rPr>
                        <a:t>1965</a:t>
                      </a:r>
                      <a:endParaRPr lang="sv-SE" sz="2500" dirty="0">
                        <a:solidFill>
                          <a:srgbClr val="000000"/>
                        </a:solidFill>
                        <a:latin typeface="Times New Roman"/>
                        <a:ea typeface="Times New Roman"/>
                      </a:endParaRPr>
                    </a:p>
                  </a:txBody>
                  <a:tcPr marL="61403" marR="61403" marT="0" marB="0"/>
                </a:tc>
                <a:tc>
                  <a:txBody>
                    <a:bodyPr/>
                    <a:lstStyle/>
                    <a:p>
                      <a:pPr algn="ctr">
                        <a:spcAft>
                          <a:spcPts val="0"/>
                        </a:spcAft>
                      </a:pPr>
                      <a:r>
                        <a:rPr lang="en-GB" sz="2100" dirty="0">
                          <a:solidFill>
                            <a:srgbClr val="000000"/>
                          </a:solidFill>
                        </a:rPr>
                        <a:t>47%</a:t>
                      </a:r>
                      <a:endParaRPr lang="sv-SE" sz="2500" dirty="0">
                        <a:solidFill>
                          <a:srgbClr val="000000"/>
                        </a:solidFill>
                        <a:latin typeface="Times New Roman"/>
                        <a:ea typeface="Times New Roman"/>
                      </a:endParaRPr>
                    </a:p>
                  </a:txBody>
                  <a:tcPr marL="61403" marR="61403" marT="0" marB="0"/>
                </a:tc>
                <a:tc>
                  <a:txBody>
                    <a:bodyPr/>
                    <a:lstStyle/>
                    <a:p>
                      <a:pPr algn="ctr">
                        <a:spcAft>
                          <a:spcPts val="0"/>
                        </a:spcAft>
                      </a:pPr>
                      <a:r>
                        <a:rPr lang="en-GB" sz="2100" dirty="0">
                          <a:solidFill>
                            <a:srgbClr val="000000"/>
                          </a:solidFill>
                        </a:rPr>
                        <a:t>57%</a:t>
                      </a:r>
                      <a:endParaRPr lang="sv-SE" sz="2500" dirty="0">
                        <a:solidFill>
                          <a:srgbClr val="000000"/>
                        </a:solidFill>
                        <a:latin typeface="Times New Roman"/>
                        <a:ea typeface="Times New Roman"/>
                      </a:endParaRPr>
                    </a:p>
                  </a:txBody>
                  <a:tcPr marL="61403" marR="61403" marT="0" marB="0"/>
                </a:tc>
                <a:tc>
                  <a:txBody>
                    <a:bodyPr/>
                    <a:lstStyle/>
                    <a:p>
                      <a:pPr algn="ctr">
                        <a:spcAft>
                          <a:spcPts val="0"/>
                        </a:spcAft>
                      </a:pPr>
                      <a:r>
                        <a:rPr lang="en-GB" sz="2100" dirty="0">
                          <a:solidFill>
                            <a:srgbClr val="000000"/>
                          </a:solidFill>
                        </a:rPr>
                        <a:t>70%</a:t>
                      </a:r>
                      <a:endParaRPr lang="sv-SE" sz="2500" dirty="0">
                        <a:solidFill>
                          <a:srgbClr val="000000"/>
                        </a:solidFill>
                        <a:latin typeface="Times New Roman"/>
                        <a:ea typeface="Times New Roman"/>
                      </a:endParaRPr>
                    </a:p>
                  </a:txBody>
                  <a:tcPr marL="61403" marR="61403" marT="0" marB="0"/>
                </a:tc>
                <a:extLst>
                  <a:ext uri="{0D108BD9-81ED-4DB2-BD59-A6C34878D82A}">
                    <a16:rowId xmlns:a16="http://schemas.microsoft.com/office/drawing/2014/main" val="10005"/>
                  </a:ext>
                </a:extLst>
              </a:tr>
              <a:tr h="393802">
                <a:tc>
                  <a:txBody>
                    <a:bodyPr/>
                    <a:lstStyle/>
                    <a:p>
                      <a:pPr algn="ctr">
                        <a:spcAft>
                          <a:spcPts val="0"/>
                        </a:spcAft>
                      </a:pPr>
                      <a:r>
                        <a:rPr lang="en-GB" sz="2100" dirty="0">
                          <a:solidFill>
                            <a:srgbClr val="000000"/>
                          </a:solidFill>
                        </a:rPr>
                        <a:t>1970</a:t>
                      </a:r>
                      <a:endParaRPr lang="sv-SE" sz="2500" dirty="0">
                        <a:solidFill>
                          <a:srgbClr val="000000"/>
                        </a:solidFill>
                        <a:latin typeface="Times New Roman"/>
                        <a:ea typeface="Times New Roman"/>
                      </a:endParaRPr>
                    </a:p>
                  </a:txBody>
                  <a:tcPr marL="61403" marR="61403" marT="0" marB="0"/>
                </a:tc>
                <a:tc>
                  <a:txBody>
                    <a:bodyPr/>
                    <a:lstStyle/>
                    <a:p>
                      <a:pPr algn="ctr">
                        <a:spcAft>
                          <a:spcPts val="0"/>
                        </a:spcAft>
                      </a:pPr>
                      <a:r>
                        <a:rPr lang="en-GB" sz="2100" dirty="0">
                          <a:solidFill>
                            <a:srgbClr val="000000"/>
                          </a:solidFill>
                        </a:rPr>
                        <a:t>46%</a:t>
                      </a:r>
                      <a:endParaRPr lang="sv-SE" sz="2500" dirty="0">
                        <a:solidFill>
                          <a:srgbClr val="000000"/>
                        </a:solidFill>
                        <a:latin typeface="Times New Roman"/>
                        <a:ea typeface="Times New Roman"/>
                      </a:endParaRPr>
                    </a:p>
                  </a:txBody>
                  <a:tcPr marL="61403" marR="61403" marT="0" marB="0"/>
                </a:tc>
                <a:tc>
                  <a:txBody>
                    <a:bodyPr/>
                    <a:lstStyle/>
                    <a:p>
                      <a:pPr algn="ctr">
                        <a:spcAft>
                          <a:spcPts val="0"/>
                        </a:spcAft>
                      </a:pPr>
                      <a:r>
                        <a:rPr lang="en-GB" sz="2100" dirty="0">
                          <a:solidFill>
                            <a:srgbClr val="000000"/>
                          </a:solidFill>
                        </a:rPr>
                        <a:t>56%</a:t>
                      </a:r>
                      <a:endParaRPr lang="sv-SE" sz="2500" dirty="0">
                        <a:solidFill>
                          <a:srgbClr val="000000"/>
                        </a:solidFill>
                        <a:latin typeface="Times New Roman"/>
                        <a:ea typeface="Times New Roman"/>
                      </a:endParaRPr>
                    </a:p>
                  </a:txBody>
                  <a:tcPr marL="61403" marR="61403" marT="0" marB="0"/>
                </a:tc>
                <a:tc>
                  <a:txBody>
                    <a:bodyPr/>
                    <a:lstStyle/>
                    <a:p>
                      <a:pPr algn="ctr">
                        <a:spcAft>
                          <a:spcPts val="0"/>
                        </a:spcAft>
                      </a:pPr>
                      <a:r>
                        <a:rPr lang="en-GB" sz="2100" dirty="0">
                          <a:solidFill>
                            <a:srgbClr val="000000"/>
                          </a:solidFill>
                        </a:rPr>
                        <a:t>68%</a:t>
                      </a:r>
                      <a:endParaRPr lang="sv-SE" sz="2500" dirty="0">
                        <a:solidFill>
                          <a:srgbClr val="000000"/>
                        </a:solidFill>
                        <a:latin typeface="Times New Roman"/>
                        <a:ea typeface="Times New Roman"/>
                      </a:endParaRPr>
                    </a:p>
                  </a:txBody>
                  <a:tcPr marL="61403" marR="61403" marT="0" marB="0"/>
                </a:tc>
                <a:extLst>
                  <a:ext uri="{0D108BD9-81ED-4DB2-BD59-A6C34878D82A}">
                    <a16:rowId xmlns:a16="http://schemas.microsoft.com/office/drawing/2014/main" val="10006"/>
                  </a:ext>
                </a:extLst>
              </a:tr>
              <a:tr h="393802">
                <a:tc>
                  <a:txBody>
                    <a:bodyPr/>
                    <a:lstStyle/>
                    <a:p>
                      <a:pPr algn="ctr">
                        <a:spcAft>
                          <a:spcPts val="0"/>
                        </a:spcAft>
                      </a:pPr>
                      <a:r>
                        <a:rPr lang="en-GB" sz="2100" dirty="0">
                          <a:solidFill>
                            <a:srgbClr val="000000"/>
                          </a:solidFill>
                        </a:rPr>
                        <a:t>1975</a:t>
                      </a:r>
                      <a:endParaRPr lang="sv-SE" sz="2500" dirty="0">
                        <a:solidFill>
                          <a:srgbClr val="000000"/>
                        </a:solidFill>
                        <a:latin typeface="Times New Roman"/>
                        <a:ea typeface="Times New Roman"/>
                      </a:endParaRPr>
                    </a:p>
                  </a:txBody>
                  <a:tcPr marL="61403" marR="61403" marT="0" marB="0"/>
                </a:tc>
                <a:tc>
                  <a:txBody>
                    <a:bodyPr/>
                    <a:lstStyle/>
                    <a:p>
                      <a:pPr algn="ctr">
                        <a:spcAft>
                          <a:spcPts val="0"/>
                        </a:spcAft>
                      </a:pPr>
                      <a:r>
                        <a:rPr lang="en-GB" sz="2100" dirty="0">
                          <a:solidFill>
                            <a:srgbClr val="000000"/>
                          </a:solidFill>
                        </a:rPr>
                        <a:t>44%</a:t>
                      </a:r>
                      <a:endParaRPr lang="sv-SE" sz="2500" dirty="0">
                        <a:solidFill>
                          <a:srgbClr val="000000"/>
                        </a:solidFill>
                        <a:latin typeface="Times New Roman"/>
                        <a:ea typeface="Times New Roman"/>
                      </a:endParaRPr>
                    </a:p>
                  </a:txBody>
                  <a:tcPr marL="61403" marR="61403" marT="0" marB="0"/>
                </a:tc>
                <a:tc>
                  <a:txBody>
                    <a:bodyPr/>
                    <a:lstStyle/>
                    <a:p>
                      <a:pPr algn="ctr">
                        <a:spcAft>
                          <a:spcPts val="0"/>
                        </a:spcAft>
                      </a:pPr>
                      <a:r>
                        <a:rPr lang="en-GB" sz="2100" dirty="0">
                          <a:solidFill>
                            <a:srgbClr val="000000"/>
                          </a:solidFill>
                        </a:rPr>
                        <a:t>55%</a:t>
                      </a:r>
                      <a:endParaRPr lang="sv-SE" sz="2500" dirty="0">
                        <a:solidFill>
                          <a:srgbClr val="000000"/>
                        </a:solidFill>
                        <a:latin typeface="Times New Roman"/>
                        <a:ea typeface="Times New Roman"/>
                      </a:endParaRPr>
                    </a:p>
                  </a:txBody>
                  <a:tcPr marL="61403" marR="61403" marT="0" marB="0"/>
                </a:tc>
                <a:tc>
                  <a:txBody>
                    <a:bodyPr/>
                    <a:lstStyle/>
                    <a:p>
                      <a:pPr algn="ctr">
                        <a:spcAft>
                          <a:spcPts val="0"/>
                        </a:spcAft>
                      </a:pPr>
                      <a:r>
                        <a:rPr lang="en-GB" sz="2100" dirty="0">
                          <a:solidFill>
                            <a:srgbClr val="000000"/>
                          </a:solidFill>
                        </a:rPr>
                        <a:t>67%</a:t>
                      </a:r>
                      <a:endParaRPr lang="sv-SE" sz="2500" dirty="0">
                        <a:solidFill>
                          <a:srgbClr val="000000"/>
                        </a:solidFill>
                        <a:latin typeface="Times New Roman"/>
                        <a:ea typeface="Times New Roman"/>
                      </a:endParaRPr>
                    </a:p>
                  </a:txBody>
                  <a:tcPr marL="61403" marR="61403" marT="0" marB="0"/>
                </a:tc>
                <a:extLst>
                  <a:ext uri="{0D108BD9-81ED-4DB2-BD59-A6C34878D82A}">
                    <a16:rowId xmlns:a16="http://schemas.microsoft.com/office/drawing/2014/main" val="10007"/>
                  </a:ext>
                </a:extLst>
              </a:tr>
              <a:tr h="393802">
                <a:tc>
                  <a:txBody>
                    <a:bodyPr/>
                    <a:lstStyle/>
                    <a:p>
                      <a:pPr algn="ctr">
                        <a:spcAft>
                          <a:spcPts val="0"/>
                        </a:spcAft>
                      </a:pPr>
                      <a:r>
                        <a:rPr lang="en-GB" sz="2100" dirty="0">
                          <a:solidFill>
                            <a:srgbClr val="000000"/>
                          </a:solidFill>
                        </a:rPr>
                        <a:t>1980</a:t>
                      </a:r>
                      <a:endParaRPr lang="sv-SE" sz="2500" dirty="0">
                        <a:solidFill>
                          <a:srgbClr val="000000"/>
                        </a:solidFill>
                        <a:latin typeface="Times New Roman"/>
                        <a:ea typeface="Times New Roman"/>
                      </a:endParaRPr>
                    </a:p>
                  </a:txBody>
                  <a:tcPr marL="61403" marR="61403" marT="0" marB="0"/>
                </a:tc>
                <a:tc>
                  <a:txBody>
                    <a:bodyPr/>
                    <a:lstStyle/>
                    <a:p>
                      <a:pPr algn="ctr">
                        <a:spcAft>
                          <a:spcPts val="0"/>
                        </a:spcAft>
                      </a:pPr>
                      <a:r>
                        <a:rPr lang="en-GB" sz="2100" dirty="0">
                          <a:solidFill>
                            <a:srgbClr val="000000"/>
                          </a:solidFill>
                        </a:rPr>
                        <a:t>43%</a:t>
                      </a:r>
                      <a:endParaRPr lang="sv-SE" sz="2500" dirty="0">
                        <a:solidFill>
                          <a:srgbClr val="000000"/>
                        </a:solidFill>
                        <a:latin typeface="Times New Roman"/>
                        <a:ea typeface="Times New Roman"/>
                      </a:endParaRPr>
                    </a:p>
                  </a:txBody>
                  <a:tcPr marL="61403" marR="61403" marT="0" marB="0"/>
                </a:tc>
                <a:tc>
                  <a:txBody>
                    <a:bodyPr/>
                    <a:lstStyle/>
                    <a:p>
                      <a:pPr algn="ctr">
                        <a:spcAft>
                          <a:spcPts val="0"/>
                        </a:spcAft>
                      </a:pPr>
                      <a:r>
                        <a:rPr lang="en-GB" sz="2100" dirty="0">
                          <a:solidFill>
                            <a:srgbClr val="000000"/>
                          </a:solidFill>
                        </a:rPr>
                        <a:t>53%</a:t>
                      </a:r>
                      <a:endParaRPr lang="sv-SE" sz="2500" dirty="0">
                        <a:solidFill>
                          <a:srgbClr val="000000"/>
                        </a:solidFill>
                        <a:latin typeface="Times New Roman"/>
                        <a:ea typeface="Times New Roman"/>
                      </a:endParaRPr>
                    </a:p>
                  </a:txBody>
                  <a:tcPr marL="61403" marR="61403" marT="0" marB="0"/>
                </a:tc>
                <a:tc>
                  <a:txBody>
                    <a:bodyPr/>
                    <a:lstStyle/>
                    <a:p>
                      <a:pPr algn="ctr">
                        <a:spcAft>
                          <a:spcPts val="0"/>
                        </a:spcAft>
                      </a:pPr>
                      <a:r>
                        <a:rPr lang="en-GB" sz="2100" dirty="0">
                          <a:solidFill>
                            <a:srgbClr val="000000"/>
                          </a:solidFill>
                        </a:rPr>
                        <a:t>65%</a:t>
                      </a:r>
                      <a:endParaRPr lang="sv-SE" sz="2500" dirty="0">
                        <a:solidFill>
                          <a:srgbClr val="000000"/>
                        </a:solidFill>
                        <a:latin typeface="Times New Roman"/>
                        <a:ea typeface="Times New Roman"/>
                      </a:endParaRPr>
                    </a:p>
                  </a:txBody>
                  <a:tcPr marL="61403" marR="61403" marT="0" marB="0"/>
                </a:tc>
                <a:extLst>
                  <a:ext uri="{0D108BD9-81ED-4DB2-BD59-A6C34878D82A}">
                    <a16:rowId xmlns:a16="http://schemas.microsoft.com/office/drawing/2014/main" val="10008"/>
                  </a:ext>
                </a:extLst>
              </a:tr>
              <a:tr h="393802">
                <a:tc>
                  <a:txBody>
                    <a:bodyPr/>
                    <a:lstStyle/>
                    <a:p>
                      <a:pPr algn="ctr">
                        <a:spcAft>
                          <a:spcPts val="0"/>
                        </a:spcAft>
                      </a:pPr>
                      <a:r>
                        <a:rPr lang="en-GB" sz="2100" dirty="0">
                          <a:solidFill>
                            <a:srgbClr val="000000"/>
                          </a:solidFill>
                        </a:rPr>
                        <a:t>1985</a:t>
                      </a:r>
                      <a:endParaRPr lang="sv-SE" sz="2500" dirty="0">
                        <a:solidFill>
                          <a:srgbClr val="000000"/>
                        </a:solidFill>
                        <a:latin typeface="Times New Roman"/>
                        <a:ea typeface="Times New Roman"/>
                      </a:endParaRPr>
                    </a:p>
                  </a:txBody>
                  <a:tcPr marL="61403" marR="61403" marT="0" marB="0"/>
                </a:tc>
                <a:tc>
                  <a:txBody>
                    <a:bodyPr/>
                    <a:lstStyle/>
                    <a:p>
                      <a:pPr algn="ctr">
                        <a:spcAft>
                          <a:spcPts val="0"/>
                        </a:spcAft>
                      </a:pPr>
                      <a:r>
                        <a:rPr lang="en-GB" sz="2100" dirty="0">
                          <a:solidFill>
                            <a:srgbClr val="000000"/>
                          </a:solidFill>
                        </a:rPr>
                        <a:t>42%</a:t>
                      </a:r>
                      <a:endParaRPr lang="sv-SE" sz="2500" dirty="0">
                        <a:solidFill>
                          <a:srgbClr val="000000"/>
                        </a:solidFill>
                        <a:latin typeface="Times New Roman"/>
                        <a:ea typeface="Times New Roman"/>
                      </a:endParaRPr>
                    </a:p>
                  </a:txBody>
                  <a:tcPr marL="61403" marR="61403" marT="0" marB="0"/>
                </a:tc>
                <a:tc>
                  <a:txBody>
                    <a:bodyPr/>
                    <a:lstStyle/>
                    <a:p>
                      <a:pPr algn="ctr">
                        <a:spcAft>
                          <a:spcPts val="0"/>
                        </a:spcAft>
                      </a:pPr>
                      <a:r>
                        <a:rPr lang="en-GB" sz="2100" dirty="0">
                          <a:solidFill>
                            <a:srgbClr val="000000"/>
                          </a:solidFill>
                        </a:rPr>
                        <a:t>53%</a:t>
                      </a:r>
                      <a:endParaRPr lang="sv-SE" sz="2500" dirty="0">
                        <a:solidFill>
                          <a:srgbClr val="000000"/>
                        </a:solidFill>
                        <a:latin typeface="Times New Roman"/>
                        <a:ea typeface="Times New Roman"/>
                      </a:endParaRPr>
                    </a:p>
                  </a:txBody>
                  <a:tcPr marL="61403" marR="61403" marT="0" marB="0"/>
                </a:tc>
                <a:tc>
                  <a:txBody>
                    <a:bodyPr/>
                    <a:lstStyle/>
                    <a:p>
                      <a:pPr algn="ctr">
                        <a:spcAft>
                          <a:spcPts val="0"/>
                        </a:spcAft>
                      </a:pPr>
                      <a:r>
                        <a:rPr lang="en-GB" sz="2100" dirty="0">
                          <a:solidFill>
                            <a:srgbClr val="000000"/>
                          </a:solidFill>
                        </a:rPr>
                        <a:t>64%</a:t>
                      </a:r>
                      <a:endParaRPr lang="sv-SE" sz="2500" dirty="0">
                        <a:solidFill>
                          <a:srgbClr val="000000"/>
                        </a:solidFill>
                        <a:latin typeface="Times New Roman"/>
                        <a:ea typeface="Times New Roman"/>
                      </a:endParaRPr>
                    </a:p>
                  </a:txBody>
                  <a:tcPr marL="61403" marR="61403" marT="0" marB="0"/>
                </a:tc>
                <a:extLst>
                  <a:ext uri="{0D108BD9-81ED-4DB2-BD59-A6C34878D82A}">
                    <a16:rowId xmlns:a16="http://schemas.microsoft.com/office/drawing/2014/main" val="10009"/>
                  </a:ext>
                </a:extLst>
              </a:tr>
              <a:tr h="393802">
                <a:tc>
                  <a:txBody>
                    <a:bodyPr/>
                    <a:lstStyle/>
                    <a:p>
                      <a:pPr algn="ctr">
                        <a:spcAft>
                          <a:spcPts val="0"/>
                        </a:spcAft>
                      </a:pPr>
                      <a:r>
                        <a:rPr lang="en-GB" sz="2100" dirty="0">
                          <a:solidFill>
                            <a:srgbClr val="000000"/>
                          </a:solidFill>
                        </a:rPr>
                        <a:t>1990</a:t>
                      </a:r>
                      <a:endParaRPr lang="sv-SE" sz="2500" dirty="0">
                        <a:solidFill>
                          <a:srgbClr val="000000"/>
                        </a:solidFill>
                        <a:latin typeface="Times New Roman"/>
                        <a:ea typeface="Times New Roman"/>
                      </a:endParaRPr>
                    </a:p>
                  </a:txBody>
                  <a:tcPr marL="61403" marR="61403" marT="0" marB="0"/>
                </a:tc>
                <a:tc>
                  <a:txBody>
                    <a:bodyPr/>
                    <a:lstStyle/>
                    <a:p>
                      <a:pPr algn="ctr">
                        <a:spcAft>
                          <a:spcPts val="0"/>
                        </a:spcAft>
                      </a:pPr>
                      <a:r>
                        <a:rPr lang="en-GB" sz="2100" dirty="0">
                          <a:solidFill>
                            <a:srgbClr val="000000"/>
                          </a:solidFill>
                        </a:rPr>
                        <a:t>41%</a:t>
                      </a:r>
                      <a:endParaRPr lang="sv-SE" sz="2500" dirty="0">
                        <a:solidFill>
                          <a:srgbClr val="000000"/>
                        </a:solidFill>
                        <a:latin typeface="Times New Roman"/>
                        <a:ea typeface="Times New Roman"/>
                      </a:endParaRPr>
                    </a:p>
                  </a:txBody>
                  <a:tcPr marL="61403" marR="61403" marT="0" marB="0"/>
                </a:tc>
                <a:tc>
                  <a:txBody>
                    <a:bodyPr/>
                    <a:lstStyle/>
                    <a:p>
                      <a:pPr algn="ctr">
                        <a:spcAft>
                          <a:spcPts val="0"/>
                        </a:spcAft>
                      </a:pPr>
                      <a:r>
                        <a:rPr lang="en-GB" sz="2100" dirty="0">
                          <a:solidFill>
                            <a:srgbClr val="000000"/>
                          </a:solidFill>
                        </a:rPr>
                        <a:t>52%</a:t>
                      </a:r>
                      <a:endParaRPr lang="sv-SE" sz="2500" dirty="0">
                        <a:solidFill>
                          <a:srgbClr val="000000"/>
                        </a:solidFill>
                        <a:latin typeface="Times New Roman"/>
                        <a:ea typeface="Times New Roman"/>
                      </a:endParaRPr>
                    </a:p>
                  </a:txBody>
                  <a:tcPr marL="61403" marR="61403" marT="0" marB="0"/>
                </a:tc>
                <a:tc>
                  <a:txBody>
                    <a:bodyPr/>
                    <a:lstStyle/>
                    <a:p>
                      <a:pPr algn="ctr">
                        <a:spcAft>
                          <a:spcPts val="0"/>
                        </a:spcAft>
                      </a:pPr>
                      <a:r>
                        <a:rPr lang="en-GB" sz="2100" dirty="0">
                          <a:solidFill>
                            <a:srgbClr val="000000"/>
                          </a:solidFill>
                        </a:rPr>
                        <a:t>63%</a:t>
                      </a:r>
                      <a:endParaRPr lang="sv-SE" sz="2500" dirty="0">
                        <a:solidFill>
                          <a:srgbClr val="000000"/>
                        </a:solidFill>
                        <a:latin typeface="Times New Roman"/>
                        <a:ea typeface="Times New Roman"/>
                      </a:endParaRPr>
                    </a:p>
                  </a:txBody>
                  <a:tcPr marL="61403" marR="61403" marT="0" marB="0"/>
                </a:tc>
                <a:extLst>
                  <a:ext uri="{0D108BD9-81ED-4DB2-BD59-A6C34878D82A}">
                    <a16:rowId xmlns:a16="http://schemas.microsoft.com/office/drawing/2014/main" val="10010"/>
                  </a:ext>
                </a:extLst>
              </a:tr>
              <a:tr h="393802">
                <a:tc>
                  <a:txBody>
                    <a:bodyPr/>
                    <a:lstStyle/>
                    <a:p>
                      <a:pPr algn="ctr">
                        <a:spcAft>
                          <a:spcPts val="0"/>
                        </a:spcAft>
                      </a:pPr>
                      <a:r>
                        <a:rPr lang="en-GB" sz="2100" dirty="0">
                          <a:solidFill>
                            <a:srgbClr val="000000"/>
                          </a:solidFill>
                        </a:rPr>
                        <a:t>1995</a:t>
                      </a:r>
                      <a:endParaRPr lang="sv-SE" sz="2500" dirty="0">
                        <a:solidFill>
                          <a:srgbClr val="000000"/>
                        </a:solidFill>
                        <a:latin typeface="Times New Roman"/>
                        <a:ea typeface="Times New Roman"/>
                      </a:endParaRPr>
                    </a:p>
                  </a:txBody>
                  <a:tcPr marL="61403" marR="61403" marT="0" marB="0"/>
                </a:tc>
                <a:tc>
                  <a:txBody>
                    <a:bodyPr/>
                    <a:lstStyle/>
                    <a:p>
                      <a:pPr algn="ctr">
                        <a:spcAft>
                          <a:spcPts val="0"/>
                        </a:spcAft>
                      </a:pPr>
                      <a:r>
                        <a:rPr lang="en-GB" sz="2100" dirty="0">
                          <a:solidFill>
                            <a:srgbClr val="000000"/>
                          </a:solidFill>
                        </a:rPr>
                        <a:t>41%</a:t>
                      </a:r>
                      <a:endParaRPr lang="sv-SE" sz="2500" dirty="0">
                        <a:solidFill>
                          <a:srgbClr val="000000"/>
                        </a:solidFill>
                        <a:latin typeface="Times New Roman"/>
                        <a:ea typeface="Times New Roman"/>
                      </a:endParaRPr>
                    </a:p>
                  </a:txBody>
                  <a:tcPr marL="61403" marR="61403" marT="0" marB="0"/>
                </a:tc>
                <a:tc>
                  <a:txBody>
                    <a:bodyPr/>
                    <a:lstStyle/>
                    <a:p>
                      <a:pPr algn="ctr">
                        <a:spcAft>
                          <a:spcPts val="0"/>
                        </a:spcAft>
                      </a:pPr>
                      <a:r>
                        <a:rPr lang="en-GB" sz="2100" dirty="0">
                          <a:solidFill>
                            <a:srgbClr val="000000"/>
                          </a:solidFill>
                        </a:rPr>
                        <a:t>51%</a:t>
                      </a:r>
                      <a:endParaRPr lang="sv-SE" sz="2500" dirty="0">
                        <a:solidFill>
                          <a:srgbClr val="000000"/>
                        </a:solidFill>
                        <a:latin typeface="Times New Roman"/>
                        <a:ea typeface="Times New Roman"/>
                      </a:endParaRPr>
                    </a:p>
                  </a:txBody>
                  <a:tcPr marL="61403" marR="61403" marT="0" marB="0"/>
                </a:tc>
                <a:tc>
                  <a:txBody>
                    <a:bodyPr/>
                    <a:lstStyle/>
                    <a:p>
                      <a:pPr algn="ctr">
                        <a:spcAft>
                          <a:spcPts val="0"/>
                        </a:spcAft>
                      </a:pPr>
                      <a:r>
                        <a:rPr lang="en-GB" sz="2100" dirty="0">
                          <a:solidFill>
                            <a:srgbClr val="000000"/>
                          </a:solidFill>
                        </a:rPr>
                        <a:t>62%</a:t>
                      </a:r>
                      <a:endParaRPr lang="sv-SE" sz="2500" dirty="0">
                        <a:solidFill>
                          <a:srgbClr val="000000"/>
                        </a:solidFill>
                        <a:latin typeface="Times New Roman"/>
                        <a:ea typeface="Times New Roman"/>
                      </a:endParaRPr>
                    </a:p>
                  </a:txBody>
                  <a:tcPr marL="61403" marR="61403" marT="0" marB="0"/>
                </a:tc>
                <a:extLst>
                  <a:ext uri="{0D108BD9-81ED-4DB2-BD59-A6C34878D82A}">
                    <a16:rowId xmlns:a16="http://schemas.microsoft.com/office/drawing/2014/main" val="10011"/>
                  </a:ext>
                </a:extLst>
              </a:tr>
            </a:tbl>
          </a:graphicData>
        </a:graphic>
      </p:graphicFrame>
      <p:pic>
        <p:nvPicPr>
          <p:cNvPr id="5" name="Bildobjekt 4" descr="En bild som visar text, möbler&#10;&#10;Automatiskt genererad beskrivning">
            <a:extLst>
              <a:ext uri="{FF2B5EF4-FFF2-40B4-BE49-F238E27FC236}">
                <a16:creationId xmlns:a16="http://schemas.microsoft.com/office/drawing/2014/main" id="{DBA6F4E5-D016-4EE7-9DEF-974906871DD9}"/>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2688" y="207871"/>
            <a:ext cx="1107351" cy="1107351"/>
          </a:xfrm>
          <a:prstGeom prst="rect">
            <a:avLst/>
          </a:prstGeom>
        </p:spPr>
      </p:pic>
    </p:spTree>
    <p:extLst>
      <p:ext uri="{BB962C8B-B14F-4D97-AF65-F5344CB8AC3E}">
        <p14:creationId xmlns:p14="http://schemas.microsoft.com/office/powerpoint/2010/main" val="711321657"/>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ubrik 1">
            <a:extLst>
              <a:ext uri="{FF2B5EF4-FFF2-40B4-BE49-F238E27FC236}">
                <a16:creationId xmlns:a16="http://schemas.microsoft.com/office/drawing/2014/main" id="{39138BDD-8DA1-4EBD-A658-81E00EE10A3C}"/>
              </a:ext>
            </a:extLst>
          </p:cNvPr>
          <p:cNvSpPr>
            <a:spLocks noGrp="1" noChangeArrowheads="1"/>
          </p:cNvSpPr>
          <p:nvPr>
            <p:ph type="title"/>
          </p:nvPr>
        </p:nvSpPr>
        <p:spPr>
          <a:xfrm>
            <a:off x="1955802" y="332658"/>
            <a:ext cx="9451338" cy="576063"/>
          </a:xfrm>
        </p:spPr>
        <p:txBody>
          <a:bodyPr>
            <a:normAutofit/>
          </a:bodyPr>
          <a:lstStyle/>
          <a:p>
            <a:r>
              <a:rPr lang="sv-SE" altLang="sv-SE" sz="2800" dirty="0">
                <a:latin typeface="Times New Roman" panose="02020603050405020304" pitchFamily="18" charset="0"/>
                <a:cs typeface="Times New Roman" panose="02020603050405020304" pitchFamily="18" charset="0"/>
              </a:rPr>
              <a:t>Premiepensionen   AP7Såfa - ”Ickevalsalternativet ”</a:t>
            </a:r>
          </a:p>
        </p:txBody>
      </p:sp>
      <p:pic>
        <p:nvPicPr>
          <p:cNvPr id="189443" name="Picture 4" descr="Reformeringen_SÅFA_6diagrampårad_webb">
            <a:extLst>
              <a:ext uri="{FF2B5EF4-FFF2-40B4-BE49-F238E27FC236}">
                <a16:creationId xmlns:a16="http://schemas.microsoft.com/office/drawing/2014/main" id="{296E6A65-C82B-4E87-A7BA-F25483AEF2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3939" y="2822576"/>
            <a:ext cx="728662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a:extLst>
              <a:ext uri="{FF2B5EF4-FFF2-40B4-BE49-F238E27FC236}">
                <a16:creationId xmlns:a16="http://schemas.microsoft.com/office/drawing/2014/main" id="{98610041-A16F-463D-8BF9-DBEC3B8067DF}"/>
              </a:ext>
            </a:extLst>
          </p:cNvPr>
          <p:cNvSpPr txBox="1"/>
          <p:nvPr/>
        </p:nvSpPr>
        <p:spPr>
          <a:xfrm>
            <a:off x="6384032" y="1013678"/>
            <a:ext cx="2160240" cy="1384995"/>
          </a:xfrm>
          <a:prstGeom prst="rect">
            <a:avLst/>
          </a:prstGeom>
          <a:noFill/>
        </p:spPr>
        <p:txBody>
          <a:bodyPr wrap="square" rtlCol="0">
            <a:spAutoFit/>
          </a:bodyPr>
          <a:lstStyle/>
          <a:p>
            <a:r>
              <a:rPr lang="sv-SE" sz="1200" dirty="0">
                <a:solidFill>
                  <a:schemeClr val="tx2"/>
                </a:solidFill>
                <a:latin typeface="Times New Roman" panose="02020603050405020304" pitchFamily="18" charset="0"/>
                <a:cs typeface="Times New Roman" panose="02020603050405020304" pitchFamily="18" charset="0"/>
              </a:rPr>
              <a:t>Här någonstans kanske du går i pension.</a:t>
            </a:r>
          </a:p>
          <a:p>
            <a:endParaRPr lang="sv-SE" sz="1200" dirty="0">
              <a:solidFill>
                <a:schemeClr val="tx2"/>
              </a:solidFill>
              <a:latin typeface="Times New Roman" panose="02020603050405020304" pitchFamily="18" charset="0"/>
              <a:cs typeface="Times New Roman" panose="02020603050405020304" pitchFamily="18" charset="0"/>
            </a:endParaRPr>
          </a:p>
          <a:p>
            <a:r>
              <a:rPr lang="sv-SE" sz="1200" dirty="0">
                <a:solidFill>
                  <a:schemeClr val="tx2"/>
                </a:solidFill>
                <a:latin typeface="Times New Roman" panose="02020603050405020304" pitchFamily="18" charset="0"/>
                <a:cs typeface="Times New Roman" panose="02020603050405020304" pitchFamily="18" charset="0"/>
              </a:rPr>
              <a:t>Hur vill du då att dina pengar ska vara placerade?</a:t>
            </a:r>
          </a:p>
          <a:p>
            <a:endParaRPr lang="sv-SE" sz="1200" dirty="0">
              <a:solidFill>
                <a:schemeClr val="tx2"/>
              </a:solidFill>
              <a:latin typeface="Times New Roman" panose="02020603050405020304" pitchFamily="18" charset="0"/>
              <a:cs typeface="Times New Roman" panose="02020603050405020304" pitchFamily="18" charset="0"/>
            </a:endParaRPr>
          </a:p>
          <a:p>
            <a:r>
              <a:rPr lang="sv-SE" sz="1200" dirty="0">
                <a:solidFill>
                  <a:schemeClr val="tx2"/>
                </a:solidFill>
                <a:latin typeface="Times New Roman" panose="02020603050405020304" pitchFamily="18" charset="0"/>
                <a:cs typeface="Times New Roman" panose="02020603050405020304" pitchFamily="18" charset="0"/>
              </a:rPr>
              <a:t>Tryggt eller med medelrisk?</a:t>
            </a:r>
          </a:p>
        </p:txBody>
      </p:sp>
      <p:cxnSp>
        <p:nvCxnSpPr>
          <p:cNvPr id="4" name="Rak pilkoppling 3">
            <a:extLst>
              <a:ext uri="{FF2B5EF4-FFF2-40B4-BE49-F238E27FC236}">
                <a16:creationId xmlns:a16="http://schemas.microsoft.com/office/drawing/2014/main" id="{16BEA4EF-01F4-4AC7-9682-EAE953FB747F}"/>
              </a:ext>
            </a:extLst>
          </p:cNvPr>
          <p:cNvCxnSpPr>
            <a:cxnSpLocks/>
            <a:stCxn id="2" idx="2"/>
          </p:cNvCxnSpPr>
          <p:nvPr/>
        </p:nvCxnSpPr>
        <p:spPr>
          <a:xfrm>
            <a:off x="7464152" y="2398672"/>
            <a:ext cx="0" cy="526272"/>
          </a:xfrm>
          <a:prstGeom prst="straightConnector1">
            <a:avLst/>
          </a:prstGeom>
          <a:ln w="28575">
            <a:solidFill>
              <a:srgbClr val="0A4682"/>
            </a:solidFill>
            <a:tailEnd type="triangle"/>
          </a:ln>
        </p:spPr>
        <p:style>
          <a:lnRef idx="1">
            <a:schemeClr val="accent1"/>
          </a:lnRef>
          <a:fillRef idx="0">
            <a:schemeClr val="accent1"/>
          </a:fillRef>
          <a:effectRef idx="0">
            <a:schemeClr val="accent1"/>
          </a:effectRef>
          <a:fontRef idx="minor">
            <a:schemeClr val="tx1"/>
          </a:fontRef>
        </p:style>
      </p:cxnSp>
      <p:sp>
        <p:nvSpPr>
          <p:cNvPr id="8" name="textruta 7">
            <a:extLst>
              <a:ext uri="{FF2B5EF4-FFF2-40B4-BE49-F238E27FC236}">
                <a16:creationId xmlns:a16="http://schemas.microsoft.com/office/drawing/2014/main" id="{7132E1EC-24E8-48B2-B664-3E873F17CC43}"/>
              </a:ext>
            </a:extLst>
          </p:cNvPr>
          <p:cNvSpPr txBox="1"/>
          <p:nvPr/>
        </p:nvSpPr>
        <p:spPr>
          <a:xfrm>
            <a:off x="4511824" y="5259549"/>
            <a:ext cx="4608512" cy="584775"/>
          </a:xfrm>
          <a:prstGeom prst="rect">
            <a:avLst/>
          </a:prstGeom>
          <a:noFill/>
        </p:spPr>
        <p:txBody>
          <a:bodyPr wrap="square" rtlCol="0">
            <a:spAutoFit/>
          </a:bodyPr>
          <a:lstStyle/>
          <a:p>
            <a:r>
              <a:rPr lang="sv-SE" sz="1600" dirty="0">
                <a:solidFill>
                  <a:schemeClr val="tx2"/>
                </a:solidFill>
                <a:latin typeface="Times New Roman" panose="02020603050405020304" pitchFamily="18" charset="0"/>
                <a:cs typeface="Times New Roman" panose="02020603050405020304" pitchFamily="18" charset="0"/>
              </a:rPr>
              <a:t>Du loggar in på </a:t>
            </a:r>
            <a:r>
              <a:rPr lang="sv-SE" sz="1600" dirty="0">
                <a:solidFill>
                  <a:schemeClr val="tx2"/>
                </a:solidFill>
                <a:latin typeface="Times New Roman" panose="02020603050405020304" pitchFamily="18" charset="0"/>
                <a:cs typeface="Times New Roman" panose="02020603050405020304" pitchFamily="18" charset="0"/>
                <a:hlinkClick r:id="rId4"/>
              </a:rPr>
              <a:t>www.pensionsmyndigheten.se</a:t>
            </a:r>
            <a:r>
              <a:rPr lang="sv-SE" sz="1600" dirty="0">
                <a:solidFill>
                  <a:schemeClr val="tx2"/>
                </a:solidFill>
                <a:latin typeface="Times New Roman" panose="02020603050405020304" pitchFamily="18" charset="0"/>
                <a:cs typeface="Times New Roman" panose="02020603050405020304" pitchFamily="18" charset="0"/>
              </a:rPr>
              <a:t> och det är kostnadsfritt att byta fonder.</a:t>
            </a:r>
          </a:p>
        </p:txBody>
      </p:sp>
      <p:cxnSp>
        <p:nvCxnSpPr>
          <p:cNvPr id="12" name="Rak pilkoppling 11">
            <a:extLst>
              <a:ext uri="{FF2B5EF4-FFF2-40B4-BE49-F238E27FC236}">
                <a16:creationId xmlns:a16="http://schemas.microsoft.com/office/drawing/2014/main" id="{1E518776-4A80-46FC-90EF-98BF7CF98BD4}"/>
              </a:ext>
            </a:extLst>
          </p:cNvPr>
          <p:cNvCxnSpPr>
            <a:cxnSpLocks/>
          </p:cNvCxnSpPr>
          <p:nvPr/>
        </p:nvCxnSpPr>
        <p:spPr>
          <a:xfrm flipH="1" flipV="1">
            <a:off x="4943872" y="1952718"/>
            <a:ext cx="398178" cy="972227"/>
          </a:xfrm>
          <a:prstGeom prst="straightConnector1">
            <a:avLst/>
          </a:prstGeom>
          <a:ln w="12700">
            <a:solidFill>
              <a:srgbClr val="0A468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Rak pilkoppling 14">
            <a:extLst>
              <a:ext uri="{FF2B5EF4-FFF2-40B4-BE49-F238E27FC236}">
                <a16:creationId xmlns:a16="http://schemas.microsoft.com/office/drawing/2014/main" id="{CA97C4E1-BFA4-47EC-8AFB-2E964BADDFD1}"/>
              </a:ext>
            </a:extLst>
          </p:cNvPr>
          <p:cNvCxnSpPr>
            <a:cxnSpLocks/>
          </p:cNvCxnSpPr>
          <p:nvPr/>
        </p:nvCxnSpPr>
        <p:spPr>
          <a:xfrm flipH="1" flipV="1">
            <a:off x="4385941" y="2091217"/>
            <a:ext cx="593936" cy="1000670"/>
          </a:xfrm>
          <a:prstGeom prst="straightConnector1">
            <a:avLst/>
          </a:prstGeom>
          <a:ln w="12700">
            <a:solidFill>
              <a:srgbClr val="0A4682"/>
            </a:solidFill>
            <a:tailEnd type="triangle"/>
          </a:ln>
        </p:spPr>
        <p:style>
          <a:lnRef idx="1">
            <a:schemeClr val="accent1"/>
          </a:lnRef>
          <a:fillRef idx="0">
            <a:schemeClr val="accent1"/>
          </a:fillRef>
          <a:effectRef idx="0">
            <a:schemeClr val="accent1"/>
          </a:effectRef>
          <a:fontRef idx="minor">
            <a:schemeClr val="tx1"/>
          </a:fontRef>
        </p:style>
      </p:cxnSp>
      <p:sp>
        <p:nvSpPr>
          <p:cNvPr id="14" name="textruta 13">
            <a:extLst>
              <a:ext uri="{FF2B5EF4-FFF2-40B4-BE49-F238E27FC236}">
                <a16:creationId xmlns:a16="http://schemas.microsoft.com/office/drawing/2014/main" id="{25439527-5A6E-4EEB-8FDE-5C8AB86BB7D2}"/>
              </a:ext>
            </a:extLst>
          </p:cNvPr>
          <p:cNvSpPr txBox="1"/>
          <p:nvPr/>
        </p:nvSpPr>
        <p:spPr>
          <a:xfrm>
            <a:off x="4511824" y="1640079"/>
            <a:ext cx="936104" cy="276999"/>
          </a:xfrm>
          <a:prstGeom prst="rect">
            <a:avLst/>
          </a:prstGeom>
          <a:noFill/>
        </p:spPr>
        <p:txBody>
          <a:bodyPr wrap="square" rtlCol="0">
            <a:spAutoFit/>
          </a:bodyPr>
          <a:lstStyle/>
          <a:p>
            <a:r>
              <a:rPr lang="sv-SE" sz="1200" dirty="0">
                <a:solidFill>
                  <a:schemeClr val="tx2"/>
                </a:solidFill>
                <a:latin typeface="Times New Roman" panose="02020603050405020304" pitchFamily="18" charset="0"/>
                <a:cs typeface="Times New Roman" panose="02020603050405020304" pitchFamily="18" charset="0"/>
              </a:rPr>
              <a:t>Låg risk</a:t>
            </a:r>
          </a:p>
        </p:txBody>
      </p:sp>
      <p:sp>
        <p:nvSpPr>
          <p:cNvPr id="18" name="textruta 17">
            <a:extLst>
              <a:ext uri="{FF2B5EF4-FFF2-40B4-BE49-F238E27FC236}">
                <a16:creationId xmlns:a16="http://schemas.microsoft.com/office/drawing/2014/main" id="{A0A88A0D-198A-4FEC-ADAF-532A8A9C8F10}"/>
              </a:ext>
            </a:extLst>
          </p:cNvPr>
          <p:cNvSpPr txBox="1"/>
          <p:nvPr/>
        </p:nvSpPr>
        <p:spPr>
          <a:xfrm>
            <a:off x="3746805" y="1787990"/>
            <a:ext cx="936104" cy="276999"/>
          </a:xfrm>
          <a:prstGeom prst="rect">
            <a:avLst/>
          </a:prstGeom>
          <a:noFill/>
        </p:spPr>
        <p:txBody>
          <a:bodyPr wrap="square" rtlCol="0">
            <a:spAutoFit/>
          </a:bodyPr>
          <a:lstStyle/>
          <a:p>
            <a:r>
              <a:rPr lang="sv-SE" sz="1200" dirty="0">
                <a:solidFill>
                  <a:schemeClr val="tx2"/>
                </a:solidFill>
                <a:latin typeface="Times New Roman" panose="02020603050405020304" pitchFamily="18" charset="0"/>
                <a:cs typeface="Times New Roman" panose="02020603050405020304" pitchFamily="18" charset="0"/>
              </a:rPr>
              <a:t>Medel risk</a:t>
            </a:r>
          </a:p>
        </p:txBody>
      </p:sp>
    </p:spTree>
    <p:extLst>
      <p:ext uri="{BB962C8B-B14F-4D97-AF65-F5344CB8AC3E}">
        <p14:creationId xmlns:p14="http://schemas.microsoft.com/office/powerpoint/2010/main" val="3984182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idx="4294967295"/>
          </p:nvPr>
        </p:nvSpPr>
        <p:spPr>
          <a:xfrm>
            <a:off x="1424940" y="228600"/>
            <a:ext cx="8001000" cy="1066800"/>
          </a:xfrm>
        </p:spPr>
        <p:txBody>
          <a:bodyPr>
            <a:normAutofit/>
          </a:bodyPr>
          <a:lstStyle/>
          <a:p>
            <a:pPr eaLnBrk="1" hangingPunct="1"/>
            <a:r>
              <a:rPr lang="sv-SE" altLang="sv-SE" sz="2000" dirty="0">
                <a:solidFill>
                  <a:srgbClr val="FF6600"/>
                </a:solidFill>
              </a:rPr>
              <a:t>Din Avtalspension, viktigt med kollektivavtal från samma arbetsgivare för att komma över brytpunkten och få 30%(det går ej att lägga ihop från flera olika arbetsgivare, då får man bara 4.5% fast man kommer över brytpunkten.</a:t>
            </a:r>
          </a:p>
        </p:txBody>
      </p:sp>
      <p:sp>
        <p:nvSpPr>
          <p:cNvPr id="47107" name="AutoShape 3"/>
          <p:cNvSpPr>
            <a:spLocks noChangeArrowheads="1"/>
          </p:cNvSpPr>
          <p:nvPr/>
        </p:nvSpPr>
        <p:spPr bwMode="auto">
          <a:xfrm rot="5400000" flipH="1">
            <a:off x="2133600" y="2209800"/>
            <a:ext cx="3505200" cy="3200400"/>
          </a:xfrm>
          <a:prstGeom prst="flowChartDocument">
            <a:avLst/>
          </a:prstGeom>
          <a:solidFill>
            <a:schemeClr val="bg1">
              <a:lumMod val="65000"/>
            </a:schemeClr>
          </a:solidFill>
          <a:ln>
            <a:headEnd/>
            <a:tailEnd/>
          </a:ln>
        </p:spPr>
        <p:style>
          <a:lnRef idx="0">
            <a:schemeClr val="accent3"/>
          </a:lnRef>
          <a:fillRef idx="3">
            <a:schemeClr val="accent3"/>
          </a:fillRef>
          <a:effectRef idx="3">
            <a:schemeClr val="accent3"/>
          </a:effectRef>
          <a:fontRef idx="minor">
            <a:schemeClr val="lt1"/>
          </a:fontRef>
        </p:style>
        <p:txBody>
          <a:bodyPr rot="10800000" vert="eaVert" wrap="none" lIns="90000" tIns="46800" rIns="90000" bIns="46800" anchor="ctr"/>
          <a:lstStyle/>
          <a:p>
            <a:pPr algn="ctr" eaLnBrk="0" fontAlgn="base" hangingPunct="0">
              <a:spcBef>
                <a:spcPct val="0"/>
              </a:spcBef>
              <a:spcAft>
                <a:spcPct val="0"/>
              </a:spcAft>
              <a:defRPr/>
            </a:pPr>
            <a:r>
              <a:rPr lang="sv-SE" sz="3200" dirty="0">
                <a:solidFill>
                  <a:srgbClr val="000000"/>
                </a:solidFill>
              </a:rPr>
              <a:t>Din lön</a:t>
            </a:r>
          </a:p>
          <a:p>
            <a:pPr algn="ctr" eaLnBrk="0" fontAlgn="base" hangingPunct="0">
              <a:spcBef>
                <a:spcPct val="0"/>
              </a:spcBef>
              <a:spcAft>
                <a:spcPct val="0"/>
              </a:spcAft>
              <a:defRPr/>
            </a:pPr>
            <a:r>
              <a:rPr lang="sv-SE" sz="2000" dirty="0">
                <a:solidFill>
                  <a:srgbClr val="000000"/>
                </a:solidFill>
              </a:rPr>
              <a:t>pensionsgrundande</a:t>
            </a:r>
          </a:p>
        </p:txBody>
      </p:sp>
      <p:sp>
        <p:nvSpPr>
          <p:cNvPr id="47108" name="Rectangle 4"/>
          <p:cNvSpPr>
            <a:spLocks noChangeArrowheads="1"/>
          </p:cNvSpPr>
          <p:nvPr/>
        </p:nvSpPr>
        <p:spPr bwMode="auto">
          <a:xfrm>
            <a:off x="5486400" y="3733800"/>
            <a:ext cx="3581400" cy="1828800"/>
          </a:xfrm>
          <a:prstGeom prst="rect">
            <a:avLst/>
          </a:prstGeom>
          <a:solidFill>
            <a:srgbClr val="0070C0"/>
          </a:solidFill>
          <a:ln>
            <a:headEnd/>
            <a:tailEnd/>
          </a:ln>
        </p:spPr>
        <p:style>
          <a:lnRef idx="0">
            <a:schemeClr val="accent3"/>
          </a:lnRef>
          <a:fillRef idx="3">
            <a:schemeClr val="accent3"/>
          </a:fillRef>
          <a:effectRef idx="3">
            <a:schemeClr val="accent3"/>
          </a:effectRef>
          <a:fontRef idx="minor">
            <a:schemeClr val="lt1"/>
          </a:fontRef>
        </p:style>
        <p:txBody>
          <a:bodyPr wrap="none" lIns="90000" tIns="46800" rIns="90000" bIns="46800" anchor="ctr"/>
          <a:lstStyle/>
          <a:p>
            <a:pPr algn="ctr" eaLnBrk="0" fontAlgn="base" hangingPunct="0">
              <a:spcBef>
                <a:spcPct val="0"/>
              </a:spcBef>
              <a:spcAft>
                <a:spcPct val="0"/>
              </a:spcAft>
              <a:defRPr/>
            </a:pPr>
            <a:r>
              <a:rPr lang="sv-SE" sz="2400" b="1" dirty="0">
                <a:solidFill>
                  <a:srgbClr val="000000"/>
                </a:solidFill>
              </a:rPr>
              <a:t>Allmän pension</a:t>
            </a:r>
          </a:p>
          <a:p>
            <a:pPr algn="ctr" eaLnBrk="0" fontAlgn="base" hangingPunct="0">
              <a:spcBef>
                <a:spcPct val="0"/>
              </a:spcBef>
              <a:spcAft>
                <a:spcPct val="0"/>
              </a:spcAft>
              <a:defRPr/>
            </a:pPr>
            <a:r>
              <a:rPr lang="sv-SE" sz="2400" dirty="0">
                <a:solidFill>
                  <a:srgbClr val="EAEAEA"/>
                </a:solidFill>
              </a:rPr>
              <a:t>Inkomstpension 16%</a:t>
            </a:r>
          </a:p>
          <a:p>
            <a:pPr algn="ctr" eaLnBrk="0" fontAlgn="base" hangingPunct="0">
              <a:spcBef>
                <a:spcPct val="0"/>
              </a:spcBef>
              <a:spcAft>
                <a:spcPct val="0"/>
              </a:spcAft>
              <a:defRPr/>
            </a:pPr>
            <a:r>
              <a:rPr lang="sv-SE" sz="2400" dirty="0">
                <a:solidFill>
                  <a:srgbClr val="EAEAEA"/>
                </a:solidFill>
              </a:rPr>
              <a:t>Premiepension 2,5%</a:t>
            </a:r>
          </a:p>
          <a:p>
            <a:pPr algn="ctr" eaLnBrk="0" fontAlgn="base" hangingPunct="0">
              <a:spcBef>
                <a:spcPct val="0"/>
              </a:spcBef>
              <a:spcAft>
                <a:spcPct val="0"/>
              </a:spcAft>
              <a:defRPr/>
            </a:pPr>
            <a:endParaRPr lang="sv-SE" sz="2400" dirty="0">
              <a:solidFill>
                <a:srgbClr val="EAEAEA"/>
              </a:solidFill>
            </a:endParaRPr>
          </a:p>
        </p:txBody>
      </p:sp>
      <p:sp>
        <p:nvSpPr>
          <p:cNvPr id="47109" name="Rectangle 5"/>
          <p:cNvSpPr>
            <a:spLocks noChangeArrowheads="1"/>
          </p:cNvSpPr>
          <p:nvPr/>
        </p:nvSpPr>
        <p:spPr bwMode="auto">
          <a:xfrm>
            <a:off x="5486400" y="3200400"/>
            <a:ext cx="3581400" cy="533400"/>
          </a:xfrm>
          <a:prstGeom prst="rect">
            <a:avLst/>
          </a:prstGeom>
          <a:solidFill>
            <a:srgbClr val="FFC000"/>
          </a:solidFill>
          <a:ln>
            <a:headEnd/>
            <a:tailEnd/>
          </a:ln>
        </p:spPr>
        <p:style>
          <a:lnRef idx="0">
            <a:schemeClr val="accent3"/>
          </a:lnRef>
          <a:fillRef idx="3">
            <a:schemeClr val="accent3"/>
          </a:fillRef>
          <a:effectRef idx="3">
            <a:schemeClr val="accent3"/>
          </a:effectRef>
          <a:fontRef idx="minor">
            <a:schemeClr val="lt1"/>
          </a:fontRef>
        </p:style>
        <p:txBody>
          <a:bodyPr wrap="none" lIns="90000" tIns="46800" rIns="90000" bIns="46800" anchor="ctr"/>
          <a:lstStyle/>
          <a:p>
            <a:pPr algn="ctr" eaLnBrk="0" fontAlgn="base" hangingPunct="0">
              <a:spcBef>
                <a:spcPct val="0"/>
              </a:spcBef>
              <a:spcAft>
                <a:spcPct val="0"/>
              </a:spcAft>
              <a:defRPr/>
            </a:pPr>
            <a:r>
              <a:rPr lang="sv-SE" sz="2400" b="1" dirty="0">
                <a:solidFill>
                  <a:srgbClr val="000000"/>
                </a:solidFill>
              </a:rPr>
              <a:t>Avtalspension</a:t>
            </a:r>
          </a:p>
        </p:txBody>
      </p:sp>
      <p:pic>
        <p:nvPicPr>
          <p:cNvPr id="144398"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8801" y="6080126"/>
            <a:ext cx="102552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Rektangel: rundade hörn 1">
            <a:extLst>
              <a:ext uri="{FF2B5EF4-FFF2-40B4-BE49-F238E27FC236}">
                <a16:creationId xmlns:a16="http://schemas.microsoft.com/office/drawing/2014/main" id="{EAD93788-B10B-4F08-83E2-D15FAC6F8525}"/>
              </a:ext>
            </a:extLst>
          </p:cNvPr>
          <p:cNvSpPr/>
          <p:nvPr/>
        </p:nvSpPr>
        <p:spPr>
          <a:xfrm>
            <a:off x="5943600" y="1650143"/>
            <a:ext cx="4530726" cy="933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dirty="0"/>
              <a:t>All lön över 532 500 kr (557 250 kr 2023)</a:t>
            </a:r>
          </a:p>
          <a:p>
            <a:r>
              <a:rPr lang="sv-SE" dirty="0"/>
              <a:t>är avsättningen 30% och under det 4.5%</a:t>
            </a:r>
          </a:p>
        </p:txBody>
      </p:sp>
      <p:cxnSp>
        <p:nvCxnSpPr>
          <p:cNvPr id="4" name="Rak pilkoppling 3">
            <a:extLst>
              <a:ext uri="{FF2B5EF4-FFF2-40B4-BE49-F238E27FC236}">
                <a16:creationId xmlns:a16="http://schemas.microsoft.com/office/drawing/2014/main" id="{74EB7551-12FA-46E2-B070-E5EFE803F58A}"/>
              </a:ext>
            </a:extLst>
          </p:cNvPr>
          <p:cNvCxnSpPr/>
          <p:nvPr/>
        </p:nvCxnSpPr>
        <p:spPr>
          <a:xfrm flipH="1">
            <a:off x="7098030" y="2419350"/>
            <a:ext cx="560070" cy="40005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5" name="Rektangel: rundade hörn 4">
            <a:extLst>
              <a:ext uri="{FF2B5EF4-FFF2-40B4-BE49-F238E27FC236}">
                <a16:creationId xmlns:a16="http://schemas.microsoft.com/office/drawing/2014/main" id="{5428B0CD-95E2-4120-B00F-E4FF9797212E}"/>
              </a:ext>
            </a:extLst>
          </p:cNvPr>
          <p:cNvSpPr/>
          <p:nvPr/>
        </p:nvSpPr>
        <p:spPr>
          <a:xfrm>
            <a:off x="91440" y="1531620"/>
            <a:ext cx="2270760" cy="6972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DP=delpension</a:t>
            </a:r>
          </a:p>
          <a:p>
            <a:pPr algn="ctr"/>
            <a:r>
              <a:rPr lang="sv-SE" dirty="0"/>
              <a:t>1% av all bruttolön</a:t>
            </a:r>
          </a:p>
        </p:txBody>
      </p:sp>
      <p:cxnSp>
        <p:nvCxnSpPr>
          <p:cNvPr id="7" name="Rak pilkoppling 6">
            <a:extLst>
              <a:ext uri="{FF2B5EF4-FFF2-40B4-BE49-F238E27FC236}">
                <a16:creationId xmlns:a16="http://schemas.microsoft.com/office/drawing/2014/main" id="{CC07B27C-FD91-4CEB-8FDC-82ABE1DC4CED}"/>
              </a:ext>
            </a:extLst>
          </p:cNvPr>
          <p:cNvCxnSpPr>
            <a:cxnSpLocks/>
          </p:cNvCxnSpPr>
          <p:nvPr/>
        </p:nvCxnSpPr>
        <p:spPr>
          <a:xfrm>
            <a:off x="2362200" y="1760220"/>
            <a:ext cx="518160" cy="297179"/>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355689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778</TotalTime>
  <Words>2147</Words>
  <Application>Microsoft Office PowerPoint</Application>
  <PresentationFormat>Bredbild</PresentationFormat>
  <Paragraphs>328</Paragraphs>
  <Slides>27</Slides>
  <Notes>9</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27</vt:i4>
      </vt:variant>
    </vt:vector>
  </HeadingPairs>
  <TitlesOfParts>
    <vt:vector size="33" baseType="lpstr">
      <vt:lpstr>Arial</vt:lpstr>
      <vt:lpstr>Calibri</vt:lpstr>
      <vt:lpstr>Calibri Light</vt:lpstr>
      <vt:lpstr>Helvetica</vt:lpstr>
      <vt:lpstr>Times New Roman</vt:lpstr>
      <vt:lpstr>Office-tema</vt:lpstr>
      <vt:lpstr>Enkel sammanfattning av våra försäkringar</vt:lpstr>
      <vt:lpstr>Försäkringar via kollektivavtalet</vt:lpstr>
      <vt:lpstr>PowerPoint-presentation</vt:lpstr>
      <vt:lpstr>PowerPoint-presentation</vt:lpstr>
      <vt:lpstr>PowerPoint-presentation</vt:lpstr>
      <vt:lpstr>Din Allmänna pension 18,5%</vt:lpstr>
      <vt:lpstr>Pensionen för framtidens pensionärer, det syns tydligt ju yngre man är desto mindre av slutlön får man i pension</vt:lpstr>
      <vt:lpstr>Premiepensionen   AP7Såfa - ”Ickevalsalternativet ”</vt:lpstr>
      <vt:lpstr>Din Avtalspension, viktigt med kollektivavtal från samma arbetsgivare för att komma över brytpunkten och få 30%(det går ej att lägga ihop från flera olika arbetsgivare, då får man bara 4.5% fast man kommer över brytpunkten.</vt:lpstr>
      <vt:lpstr>PowerPoint-presentation</vt:lpstr>
      <vt:lpstr> </vt:lpstr>
      <vt:lpstr>PowerPoint-presentation</vt:lpstr>
      <vt:lpstr>Ha koll på dina avgifter Så här mycket av ditt sparkapital försvinner när avgiften är 0.12%, vilket är en låg avgift</vt:lpstr>
      <vt:lpstr>Avgifterna sänker din pension, så här mycket kostar 1% i avgift</vt:lpstr>
      <vt:lpstr>Uppräkning för utebliven ASL</vt:lpstr>
      <vt:lpstr>PowerPoint-presentation</vt:lpstr>
      <vt:lpstr>PowerPoint-presentation</vt:lpstr>
      <vt:lpstr> Ingår i Pappers Medlemskap/avd.3  2023        </vt:lpstr>
      <vt:lpstr>PowerPoint-presentation</vt:lpstr>
      <vt:lpstr>Juridisk rådgivning Tillägg till hemförsäkringen</vt:lpstr>
      <vt:lpstr>Juridisk rådgivning – hur går det till?</vt:lpstr>
      <vt:lpstr>Rådgivning när det passar dig</vt:lpstr>
      <vt:lpstr>Vad Folksam hjälper medlemmarna med….</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Sammanfattning av våra försäkringar</dc:title>
  <dc:creator>Anders Blom (Gävle)</dc:creator>
  <cp:lastModifiedBy>Anders Blom (Billerud)</cp:lastModifiedBy>
  <cp:revision>1</cp:revision>
  <dcterms:created xsi:type="dcterms:W3CDTF">2022-01-21T11:33:47Z</dcterms:created>
  <dcterms:modified xsi:type="dcterms:W3CDTF">2023-04-03T07:10:25Z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4f46c18-d1d7-457d-86c2-cd06b320f7b9_Enabled">
    <vt:lpwstr>true</vt:lpwstr>
  </property>
  <property fmtid="{D5CDD505-2E9C-101B-9397-08002B2CF9AE}" pid="3" name="MSIP_Label_34f46c18-d1d7-457d-86c2-cd06b320f7b9_SetDate">
    <vt:lpwstr>2022-01-21T11:33:47Z</vt:lpwstr>
  </property>
  <property fmtid="{D5CDD505-2E9C-101B-9397-08002B2CF9AE}" pid="4" name="MSIP_Label_34f46c18-d1d7-457d-86c2-cd06b320f7b9_Method">
    <vt:lpwstr>Standard</vt:lpwstr>
  </property>
  <property fmtid="{D5CDD505-2E9C-101B-9397-08002B2CF9AE}" pid="5" name="MSIP_Label_34f46c18-d1d7-457d-86c2-cd06b320f7b9_Name">
    <vt:lpwstr>BK - General</vt:lpwstr>
  </property>
  <property fmtid="{D5CDD505-2E9C-101B-9397-08002B2CF9AE}" pid="6" name="MSIP_Label_34f46c18-d1d7-457d-86c2-cd06b320f7b9_SiteId">
    <vt:lpwstr>52453284-7972-41e2-95d8-04367ce3553b</vt:lpwstr>
  </property>
  <property fmtid="{D5CDD505-2E9C-101B-9397-08002B2CF9AE}" pid="7" name="MSIP_Label_34f46c18-d1d7-457d-86c2-cd06b320f7b9_ActionId">
    <vt:lpwstr>fbefc717-89b0-46a3-94e5-70ac98228e8c</vt:lpwstr>
  </property>
  <property fmtid="{D5CDD505-2E9C-101B-9397-08002B2CF9AE}" pid="8" name="MSIP_Label_34f46c18-d1d7-457d-86c2-cd06b320f7b9_ContentBits">
    <vt:lpwstr>2</vt:lpwstr>
  </property>
  <property fmtid="{D5CDD505-2E9C-101B-9397-08002B2CF9AE}" pid="9" name="ClassificationContentMarkingFooterLocations">
    <vt:lpwstr>Office-tema:8</vt:lpwstr>
  </property>
  <property fmtid="{D5CDD505-2E9C-101B-9397-08002B2CF9AE}" pid="10" name="ClassificationContentMarkingFooterText">
    <vt:lpwstr>General</vt:lpwstr>
  </property>
</Properties>
</file>